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4"/>
  </p:notesMasterIdLst>
  <p:handoutMasterIdLst>
    <p:handoutMasterId r:id="rId165"/>
  </p:handoutMasterIdLst>
  <p:sldIdLst>
    <p:sldId id="257" r:id="rId2"/>
    <p:sldId id="258" r:id="rId3"/>
    <p:sldId id="738" r:id="rId4"/>
    <p:sldId id="278" r:id="rId5"/>
    <p:sldId id="279" r:id="rId6"/>
    <p:sldId id="280" r:id="rId7"/>
    <p:sldId id="281" r:id="rId8"/>
    <p:sldId id="508" r:id="rId9"/>
    <p:sldId id="283" r:id="rId10"/>
    <p:sldId id="284" r:id="rId11"/>
    <p:sldId id="285" r:id="rId12"/>
    <p:sldId id="519" r:id="rId13"/>
    <p:sldId id="675" r:id="rId14"/>
    <p:sldId id="548" r:id="rId15"/>
    <p:sldId id="676" r:id="rId16"/>
    <p:sldId id="677" r:id="rId17"/>
    <p:sldId id="678" r:id="rId18"/>
    <p:sldId id="523" r:id="rId19"/>
    <p:sldId id="679" r:id="rId20"/>
    <p:sldId id="525" r:id="rId21"/>
    <p:sldId id="680" r:id="rId22"/>
    <p:sldId id="527" r:id="rId23"/>
    <p:sldId id="681" r:id="rId24"/>
    <p:sldId id="529" r:id="rId25"/>
    <p:sldId id="682" r:id="rId26"/>
    <p:sldId id="531" r:id="rId27"/>
    <p:sldId id="683" r:id="rId28"/>
    <p:sldId id="533" r:id="rId29"/>
    <p:sldId id="666" r:id="rId30"/>
    <p:sldId id="534" r:id="rId31"/>
    <p:sldId id="535" r:id="rId32"/>
    <p:sldId id="536" r:id="rId33"/>
    <p:sldId id="537" r:id="rId34"/>
    <p:sldId id="538" r:id="rId35"/>
    <p:sldId id="539" r:id="rId36"/>
    <p:sldId id="540" r:id="rId37"/>
    <p:sldId id="541" r:id="rId38"/>
    <p:sldId id="542" r:id="rId39"/>
    <p:sldId id="543" r:id="rId40"/>
    <p:sldId id="544" r:id="rId41"/>
    <p:sldId id="546" r:id="rId42"/>
    <p:sldId id="684" r:id="rId43"/>
    <p:sldId id="550" r:id="rId44"/>
    <p:sldId id="685" r:id="rId45"/>
    <p:sldId id="552" r:id="rId46"/>
    <p:sldId id="686" r:id="rId47"/>
    <p:sldId id="554" r:id="rId48"/>
    <p:sldId id="687" r:id="rId49"/>
    <p:sldId id="556" r:id="rId50"/>
    <p:sldId id="688" r:id="rId51"/>
    <p:sldId id="558" r:id="rId52"/>
    <p:sldId id="689" r:id="rId53"/>
    <p:sldId id="560" r:id="rId54"/>
    <p:sldId id="690" r:id="rId55"/>
    <p:sldId id="562" r:id="rId56"/>
    <p:sldId id="691" r:id="rId57"/>
    <p:sldId id="564" r:id="rId58"/>
    <p:sldId id="692" r:id="rId59"/>
    <p:sldId id="566" r:id="rId60"/>
    <p:sldId id="693" r:id="rId61"/>
    <p:sldId id="275" r:id="rId62"/>
    <p:sldId id="331" r:id="rId63"/>
    <p:sldId id="333" r:id="rId64"/>
    <p:sldId id="670" r:id="rId65"/>
    <p:sldId id="332" r:id="rId66"/>
    <p:sldId id="334" r:id="rId67"/>
    <p:sldId id="462" r:id="rId68"/>
    <p:sldId id="335" r:id="rId69"/>
    <p:sldId id="336" r:id="rId70"/>
    <p:sldId id="509" r:id="rId71"/>
    <p:sldId id="337" r:id="rId72"/>
    <p:sldId id="338" r:id="rId73"/>
    <p:sldId id="339" r:id="rId74"/>
    <p:sldId id="340" r:id="rId75"/>
    <p:sldId id="341" r:id="rId76"/>
    <p:sldId id="342" r:id="rId77"/>
    <p:sldId id="667" r:id="rId78"/>
    <p:sldId id="343" r:id="rId79"/>
    <p:sldId id="571" r:id="rId80"/>
    <p:sldId id="694" r:id="rId81"/>
    <p:sldId id="575" r:id="rId82"/>
    <p:sldId id="695" r:id="rId83"/>
    <p:sldId id="577" r:id="rId84"/>
    <p:sldId id="696" r:id="rId85"/>
    <p:sldId id="579" r:id="rId86"/>
    <p:sldId id="697" r:id="rId87"/>
    <p:sldId id="582" r:id="rId88"/>
    <p:sldId id="698" r:id="rId89"/>
    <p:sldId id="699" r:id="rId90"/>
    <p:sldId id="700" r:id="rId91"/>
    <p:sldId id="665" r:id="rId92"/>
    <p:sldId id="701" r:id="rId93"/>
    <p:sldId id="587" r:id="rId94"/>
    <p:sldId id="702" r:id="rId95"/>
    <p:sldId id="589" r:id="rId96"/>
    <p:sldId id="703" r:id="rId97"/>
    <p:sldId id="592" r:id="rId98"/>
    <p:sldId id="704" r:id="rId99"/>
    <p:sldId id="573" r:id="rId100"/>
    <p:sldId id="705" r:id="rId101"/>
    <p:sldId id="597" r:id="rId102"/>
    <p:sldId id="706" r:id="rId103"/>
    <p:sldId id="599" r:id="rId104"/>
    <p:sldId id="707" r:id="rId105"/>
    <p:sldId id="601" r:id="rId106"/>
    <p:sldId id="708" r:id="rId107"/>
    <p:sldId id="603" r:id="rId108"/>
    <p:sldId id="709" r:id="rId109"/>
    <p:sldId id="605" r:id="rId110"/>
    <p:sldId id="710" r:id="rId111"/>
    <p:sldId id="607" r:id="rId112"/>
    <p:sldId id="711" r:id="rId113"/>
    <p:sldId id="609" r:id="rId114"/>
    <p:sldId id="712" r:id="rId115"/>
    <p:sldId id="713" r:id="rId116"/>
    <p:sldId id="714" r:id="rId117"/>
    <p:sldId id="612" r:id="rId118"/>
    <p:sldId id="715" r:id="rId119"/>
    <p:sldId id="716" r:id="rId120"/>
    <p:sldId id="717" r:id="rId121"/>
    <p:sldId id="614" r:id="rId122"/>
    <p:sldId id="718" r:id="rId123"/>
    <p:sldId id="616" r:id="rId124"/>
    <p:sldId id="719" r:id="rId125"/>
    <p:sldId id="720" r:id="rId126"/>
    <p:sldId id="721" r:id="rId127"/>
    <p:sldId id="671" r:id="rId128"/>
    <p:sldId id="722" r:id="rId129"/>
    <p:sldId id="621" r:id="rId130"/>
    <p:sldId id="723" r:id="rId131"/>
    <p:sldId id="623" r:id="rId132"/>
    <p:sldId id="724" r:id="rId133"/>
    <p:sldId id="625" r:id="rId134"/>
    <p:sldId id="626" r:id="rId135"/>
    <p:sldId id="627" r:id="rId136"/>
    <p:sldId id="628" r:id="rId137"/>
    <p:sldId id="633" r:id="rId138"/>
    <p:sldId id="725" r:id="rId139"/>
    <p:sldId id="629" r:id="rId140"/>
    <p:sldId id="726" r:id="rId141"/>
    <p:sldId id="631" r:id="rId142"/>
    <p:sldId id="727" r:id="rId143"/>
    <p:sldId id="659" r:id="rId144"/>
    <p:sldId id="728" r:id="rId145"/>
    <p:sldId id="635" r:id="rId146"/>
    <p:sldId id="729" r:id="rId147"/>
    <p:sldId id="639" r:id="rId148"/>
    <p:sldId id="730" r:id="rId149"/>
    <p:sldId id="668" r:id="rId150"/>
    <p:sldId id="731" r:id="rId151"/>
    <p:sldId id="655" r:id="rId152"/>
    <p:sldId id="732" r:id="rId153"/>
    <p:sldId id="645" r:id="rId154"/>
    <p:sldId id="733" r:id="rId155"/>
    <p:sldId id="647" r:id="rId156"/>
    <p:sldId id="734" r:id="rId157"/>
    <p:sldId id="653" r:id="rId158"/>
    <p:sldId id="657" r:id="rId159"/>
    <p:sldId id="651" r:id="rId160"/>
    <p:sldId id="737" r:id="rId161"/>
    <p:sldId id="274" r:id="rId162"/>
    <p:sldId id="273" r:id="rId163"/>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41" autoAdjust="0"/>
    <p:restoredTop sz="79419" autoAdjust="0"/>
  </p:normalViewPr>
  <p:slideViewPr>
    <p:cSldViewPr>
      <p:cViewPr varScale="1">
        <p:scale>
          <a:sx n="66" d="100"/>
          <a:sy n="66" d="100"/>
        </p:scale>
        <p:origin x="780" y="72"/>
      </p:cViewPr>
      <p:guideLst>
        <p:guide orient="horz" pos="2160"/>
        <p:guide pos="2880"/>
      </p:guideLst>
    </p:cSldViewPr>
  </p:slideViewPr>
  <p:outlineViewPr>
    <p:cViewPr>
      <p:scale>
        <a:sx n="33" d="100"/>
        <a:sy n="33" d="100"/>
      </p:scale>
      <p:origin x="0" y="-15587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notesMaster" Target="notesMasters/notesMaster1.xml"/><Relationship Id="rId16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handoutMaster" Target="handoutMasters/handout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3DB5D7-387E-46D5-A76D-0196B2E3870C}" type="doc">
      <dgm:prSet loTypeId="urn:microsoft.com/office/officeart/2005/8/layout/orgChart1" loCatId="hierarchy" qsTypeId="urn:microsoft.com/office/officeart/2005/8/quickstyle/simple1" qsCatId="simple" csTypeId="urn:microsoft.com/office/officeart/2005/8/colors/accent1_2" csCatId="accent1"/>
      <dgm:spPr/>
    </dgm:pt>
    <dgm:pt modelId="{6B95B3D0-90C7-49FB-B9AC-9EC3FBCCD9A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a:ln>
                <a:noFill/>
              </a:ln>
              <a:solidFill>
                <a:srgbClr val="000000"/>
              </a:solidFill>
              <a:effectLst/>
              <a:latin typeface="Arial" panose="020B0604020202020204" pitchFamily="34" charset="0"/>
              <a:cs typeface="Arial" panose="020B0604020202020204" pitchFamily="34" charset="0"/>
            </a:rPr>
            <a:t>YOU</a:t>
          </a:r>
          <a:endParaRPr kumimoji="0" lang="en-US" altLang="en-US"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dgm:t>
    </dgm:pt>
    <dgm:pt modelId="{1FD212CE-3A39-485C-ABB2-DFF0E4F63634}" type="parTrans" cxnId="{323E6E0C-A175-42BC-B860-41226AFDBFD0}">
      <dgm:prSet/>
      <dgm:spPr/>
    </dgm:pt>
    <dgm:pt modelId="{CE413423-01C8-4213-83D0-666373766DB7}" type="sibTrans" cxnId="{323E6E0C-A175-42BC-B860-41226AFDBFD0}">
      <dgm:prSet/>
      <dgm:spPr/>
    </dgm:pt>
    <dgm:pt modelId="{F34934B4-0F13-4E34-91CA-192C66595EA8}">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a:ln>
                <a:noFill/>
              </a:ln>
              <a:solidFill>
                <a:srgbClr val="000000"/>
              </a:solidFill>
              <a:effectLst/>
              <a:latin typeface="Arial" panose="020B0604020202020204" pitchFamily="34" charset="0"/>
              <a:cs typeface="Arial" panose="020B0604020202020204" pitchFamily="34" charset="0"/>
            </a:rPr>
            <a:t>Siblings </a:t>
          </a:r>
          <a:endParaRPr kumimoji="0" lang="en-US" altLang="en-US"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dgm:t>
    </dgm:pt>
    <dgm:pt modelId="{A3AF8643-ACF0-495C-86E1-1CB3B13ABC26}" type="parTrans" cxnId="{0DDD5370-8918-4729-A95F-4D223E0D4866}">
      <dgm:prSet/>
      <dgm:spPr/>
    </dgm:pt>
    <dgm:pt modelId="{D7545408-8EEE-463E-BB8F-FD104D237E82}" type="sibTrans" cxnId="{0DDD5370-8918-4729-A95F-4D223E0D4866}">
      <dgm:prSet/>
      <dgm:spPr/>
    </dgm:pt>
    <dgm:pt modelId="{3DD7F17A-39E6-4B66-B135-1EC3BDB22B7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a:ln>
                <a:noFill/>
              </a:ln>
              <a:solidFill>
                <a:srgbClr val="000000"/>
              </a:solidFill>
              <a:effectLst/>
              <a:latin typeface="Arial" panose="020B0604020202020204" pitchFamily="34" charset="0"/>
              <a:cs typeface="Arial" panose="020B0604020202020204" pitchFamily="34" charset="0"/>
            </a:rPr>
            <a:t>Spouse </a:t>
          </a:r>
          <a:endParaRPr kumimoji="0" lang="en-US" altLang="en-US"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dgm:t>
    </dgm:pt>
    <dgm:pt modelId="{C5003B14-8FA4-49E0-8E29-79E4BC655088}" type="parTrans" cxnId="{474CA37F-C235-45E6-BAE7-D45404AC5A5F}">
      <dgm:prSet/>
      <dgm:spPr/>
    </dgm:pt>
    <dgm:pt modelId="{D774BD56-87D7-47C9-BC6A-04F735874184}" type="sibTrans" cxnId="{474CA37F-C235-45E6-BAE7-D45404AC5A5F}">
      <dgm:prSet/>
      <dgm:spPr/>
    </dgm:pt>
    <dgm:pt modelId="{3CBA2656-1B2A-4A4B-8C85-35B96894292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a:ln>
                <a:noFill/>
              </a:ln>
              <a:solidFill>
                <a:srgbClr val="000000"/>
              </a:solidFill>
              <a:effectLst/>
              <a:latin typeface="Arial" panose="020B0604020202020204" pitchFamily="34" charset="0"/>
              <a:cs typeface="Arial" panose="020B0604020202020204" pitchFamily="34" charset="0"/>
            </a:rPr>
            <a:t>Other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a:ln>
                <a:noFill/>
              </a:ln>
              <a:solidFill>
                <a:srgbClr val="000000"/>
              </a:solidFill>
              <a:effectLst/>
              <a:latin typeface="Arial" panose="020B0604020202020204" pitchFamily="34" charset="0"/>
              <a:cs typeface="Arial" panose="020B0604020202020204" pitchFamily="34" charset="0"/>
            </a:rPr>
            <a:t>Relatives</a:t>
          </a:r>
          <a:endParaRPr kumimoji="0" lang="en-US" altLang="en-US"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dgm:t>
    </dgm:pt>
    <dgm:pt modelId="{7A9F0275-02FC-4C1D-8963-D09F379FCB6F}" type="parTrans" cxnId="{B990B712-5050-449F-AD8F-624F32DB9651}">
      <dgm:prSet/>
      <dgm:spPr/>
    </dgm:pt>
    <dgm:pt modelId="{2A0B24C4-D1B7-46F1-BCF8-3968D3B02E53}" type="sibTrans" cxnId="{B990B712-5050-449F-AD8F-624F32DB9651}">
      <dgm:prSet/>
      <dgm:spPr/>
    </dgm:pt>
    <dgm:pt modelId="{40809064-2BB1-4781-95DA-38D2BBB01808}" type="pres">
      <dgm:prSet presAssocID="{373DB5D7-387E-46D5-A76D-0196B2E3870C}" presName="hierChild1" presStyleCnt="0">
        <dgm:presLayoutVars>
          <dgm:orgChart val="1"/>
          <dgm:chPref val="1"/>
          <dgm:dir/>
          <dgm:animOne val="branch"/>
          <dgm:animLvl val="lvl"/>
          <dgm:resizeHandles/>
        </dgm:presLayoutVars>
      </dgm:prSet>
      <dgm:spPr/>
    </dgm:pt>
    <dgm:pt modelId="{5617610A-FE62-4D20-A093-58A79F0CAC97}" type="pres">
      <dgm:prSet presAssocID="{6B95B3D0-90C7-49FB-B9AC-9EC3FBCCD9A3}" presName="hierRoot1" presStyleCnt="0">
        <dgm:presLayoutVars>
          <dgm:hierBranch/>
        </dgm:presLayoutVars>
      </dgm:prSet>
      <dgm:spPr/>
    </dgm:pt>
    <dgm:pt modelId="{783F58A6-6532-4D3E-8D3E-FC499D126489}" type="pres">
      <dgm:prSet presAssocID="{6B95B3D0-90C7-49FB-B9AC-9EC3FBCCD9A3}" presName="rootComposite1" presStyleCnt="0"/>
      <dgm:spPr/>
    </dgm:pt>
    <dgm:pt modelId="{6474F0DD-11E3-4D2F-A057-136DDECC2841}" type="pres">
      <dgm:prSet presAssocID="{6B95B3D0-90C7-49FB-B9AC-9EC3FBCCD9A3}" presName="rootText1" presStyleLbl="node0" presStyleIdx="0" presStyleCnt="1">
        <dgm:presLayoutVars>
          <dgm:chPref val="3"/>
        </dgm:presLayoutVars>
      </dgm:prSet>
      <dgm:spPr/>
    </dgm:pt>
    <dgm:pt modelId="{B758608D-55B3-4A62-867F-26B43F256E6F}" type="pres">
      <dgm:prSet presAssocID="{6B95B3D0-90C7-49FB-B9AC-9EC3FBCCD9A3}" presName="rootConnector1" presStyleLbl="node1" presStyleIdx="0" presStyleCnt="0"/>
      <dgm:spPr/>
    </dgm:pt>
    <dgm:pt modelId="{4C00D719-3C33-4F49-A477-250A3E2E8D0C}" type="pres">
      <dgm:prSet presAssocID="{6B95B3D0-90C7-49FB-B9AC-9EC3FBCCD9A3}" presName="hierChild2" presStyleCnt="0"/>
      <dgm:spPr/>
    </dgm:pt>
    <dgm:pt modelId="{67609D41-CB73-4D0B-817F-96EC0B905E5A}" type="pres">
      <dgm:prSet presAssocID="{A3AF8643-ACF0-495C-86E1-1CB3B13ABC26}" presName="Name35" presStyleLbl="parChTrans1D2" presStyleIdx="0" presStyleCnt="3"/>
      <dgm:spPr/>
    </dgm:pt>
    <dgm:pt modelId="{B08C556E-43F6-40CF-98D7-B9F0E81DF993}" type="pres">
      <dgm:prSet presAssocID="{F34934B4-0F13-4E34-91CA-192C66595EA8}" presName="hierRoot2" presStyleCnt="0">
        <dgm:presLayoutVars>
          <dgm:hierBranch/>
        </dgm:presLayoutVars>
      </dgm:prSet>
      <dgm:spPr/>
    </dgm:pt>
    <dgm:pt modelId="{CDA0668D-83DF-4B62-91F5-8D736E687D96}" type="pres">
      <dgm:prSet presAssocID="{F34934B4-0F13-4E34-91CA-192C66595EA8}" presName="rootComposite" presStyleCnt="0"/>
      <dgm:spPr/>
    </dgm:pt>
    <dgm:pt modelId="{B2D7194F-3423-434D-8415-70BE695B9691}" type="pres">
      <dgm:prSet presAssocID="{F34934B4-0F13-4E34-91CA-192C66595EA8}" presName="rootText" presStyleLbl="node2" presStyleIdx="0" presStyleCnt="3">
        <dgm:presLayoutVars>
          <dgm:chPref val="3"/>
        </dgm:presLayoutVars>
      </dgm:prSet>
      <dgm:spPr/>
    </dgm:pt>
    <dgm:pt modelId="{B0BA3711-7D8B-4362-9B03-08307EB9CD26}" type="pres">
      <dgm:prSet presAssocID="{F34934B4-0F13-4E34-91CA-192C66595EA8}" presName="rootConnector" presStyleLbl="node2" presStyleIdx="0" presStyleCnt="3"/>
      <dgm:spPr/>
    </dgm:pt>
    <dgm:pt modelId="{DDE795FA-9521-4D3B-8BBE-D4A75DCF87B7}" type="pres">
      <dgm:prSet presAssocID="{F34934B4-0F13-4E34-91CA-192C66595EA8}" presName="hierChild4" presStyleCnt="0"/>
      <dgm:spPr/>
    </dgm:pt>
    <dgm:pt modelId="{99119793-5CE4-49F1-82E0-103FBD8E3944}" type="pres">
      <dgm:prSet presAssocID="{F34934B4-0F13-4E34-91CA-192C66595EA8}" presName="hierChild5" presStyleCnt="0"/>
      <dgm:spPr/>
    </dgm:pt>
    <dgm:pt modelId="{D108969D-4DD3-42B5-918A-00FF7991CF71}" type="pres">
      <dgm:prSet presAssocID="{C5003B14-8FA4-49E0-8E29-79E4BC655088}" presName="Name35" presStyleLbl="parChTrans1D2" presStyleIdx="1" presStyleCnt="3"/>
      <dgm:spPr/>
    </dgm:pt>
    <dgm:pt modelId="{A32168E4-AB49-4EB4-AD0A-406123FAA452}" type="pres">
      <dgm:prSet presAssocID="{3DD7F17A-39E6-4B66-B135-1EC3BDB22B76}" presName="hierRoot2" presStyleCnt="0">
        <dgm:presLayoutVars>
          <dgm:hierBranch/>
        </dgm:presLayoutVars>
      </dgm:prSet>
      <dgm:spPr/>
    </dgm:pt>
    <dgm:pt modelId="{D23C217A-36AA-48F9-86E4-13247B486743}" type="pres">
      <dgm:prSet presAssocID="{3DD7F17A-39E6-4B66-B135-1EC3BDB22B76}" presName="rootComposite" presStyleCnt="0"/>
      <dgm:spPr/>
    </dgm:pt>
    <dgm:pt modelId="{571C88A4-94CD-44A1-ABE8-5E2ED72EA406}" type="pres">
      <dgm:prSet presAssocID="{3DD7F17A-39E6-4B66-B135-1EC3BDB22B76}" presName="rootText" presStyleLbl="node2" presStyleIdx="1" presStyleCnt="3">
        <dgm:presLayoutVars>
          <dgm:chPref val="3"/>
        </dgm:presLayoutVars>
      </dgm:prSet>
      <dgm:spPr/>
    </dgm:pt>
    <dgm:pt modelId="{24FE361D-8342-4AAA-8599-8CC7B7F81B8F}" type="pres">
      <dgm:prSet presAssocID="{3DD7F17A-39E6-4B66-B135-1EC3BDB22B76}" presName="rootConnector" presStyleLbl="node2" presStyleIdx="1" presStyleCnt="3"/>
      <dgm:spPr/>
    </dgm:pt>
    <dgm:pt modelId="{59221F92-01F2-47A1-A6CF-54E7ACE6F65A}" type="pres">
      <dgm:prSet presAssocID="{3DD7F17A-39E6-4B66-B135-1EC3BDB22B76}" presName="hierChild4" presStyleCnt="0"/>
      <dgm:spPr/>
    </dgm:pt>
    <dgm:pt modelId="{EC306F17-6F3F-4B34-999D-959496A8039F}" type="pres">
      <dgm:prSet presAssocID="{3DD7F17A-39E6-4B66-B135-1EC3BDB22B76}" presName="hierChild5" presStyleCnt="0"/>
      <dgm:spPr/>
    </dgm:pt>
    <dgm:pt modelId="{44E969BE-F63F-471C-AFFF-FF6D857DC38B}" type="pres">
      <dgm:prSet presAssocID="{7A9F0275-02FC-4C1D-8963-D09F379FCB6F}" presName="Name35" presStyleLbl="parChTrans1D2" presStyleIdx="2" presStyleCnt="3"/>
      <dgm:spPr/>
    </dgm:pt>
    <dgm:pt modelId="{FEC63173-A555-4057-8028-F8712BA0E5F8}" type="pres">
      <dgm:prSet presAssocID="{3CBA2656-1B2A-4A4B-8C85-35B968942926}" presName="hierRoot2" presStyleCnt="0">
        <dgm:presLayoutVars>
          <dgm:hierBranch/>
        </dgm:presLayoutVars>
      </dgm:prSet>
      <dgm:spPr/>
    </dgm:pt>
    <dgm:pt modelId="{A9E04F71-A808-4147-A700-657482E4CF62}" type="pres">
      <dgm:prSet presAssocID="{3CBA2656-1B2A-4A4B-8C85-35B968942926}" presName="rootComposite" presStyleCnt="0"/>
      <dgm:spPr/>
    </dgm:pt>
    <dgm:pt modelId="{71682377-A901-4AB4-8624-AC48B26DB4B7}" type="pres">
      <dgm:prSet presAssocID="{3CBA2656-1B2A-4A4B-8C85-35B968942926}" presName="rootText" presStyleLbl="node2" presStyleIdx="2" presStyleCnt="3">
        <dgm:presLayoutVars>
          <dgm:chPref val="3"/>
        </dgm:presLayoutVars>
      </dgm:prSet>
      <dgm:spPr/>
    </dgm:pt>
    <dgm:pt modelId="{6A466C4C-226D-4FB1-8FD7-801EE8F77B1A}" type="pres">
      <dgm:prSet presAssocID="{3CBA2656-1B2A-4A4B-8C85-35B968942926}" presName="rootConnector" presStyleLbl="node2" presStyleIdx="2" presStyleCnt="3"/>
      <dgm:spPr/>
    </dgm:pt>
    <dgm:pt modelId="{DE5035C3-B874-49B8-B282-939E86FD63BE}" type="pres">
      <dgm:prSet presAssocID="{3CBA2656-1B2A-4A4B-8C85-35B968942926}" presName="hierChild4" presStyleCnt="0"/>
      <dgm:spPr/>
    </dgm:pt>
    <dgm:pt modelId="{DD4F9FA4-1E37-4081-933B-2C1D09D5C02C}" type="pres">
      <dgm:prSet presAssocID="{3CBA2656-1B2A-4A4B-8C85-35B968942926}" presName="hierChild5" presStyleCnt="0"/>
      <dgm:spPr/>
    </dgm:pt>
    <dgm:pt modelId="{BB5DA259-60E8-4962-8DE1-4EE902FB8691}" type="pres">
      <dgm:prSet presAssocID="{6B95B3D0-90C7-49FB-B9AC-9EC3FBCCD9A3}" presName="hierChild3" presStyleCnt="0"/>
      <dgm:spPr/>
    </dgm:pt>
  </dgm:ptLst>
  <dgm:cxnLst>
    <dgm:cxn modelId="{323E6E0C-A175-42BC-B860-41226AFDBFD0}" srcId="{373DB5D7-387E-46D5-A76D-0196B2E3870C}" destId="{6B95B3D0-90C7-49FB-B9AC-9EC3FBCCD9A3}" srcOrd="0" destOrd="0" parTransId="{1FD212CE-3A39-485C-ABB2-DFF0E4F63634}" sibTransId="{CE413423-01C8-4213-83D0-666373766DB7}"/>
    <dgm:cxn modelId="{B990B712-5050-449F-AD8F-624F32DB9651}" srcId="{6B95B3D0-90C7-49FB-B9AC-9EC3FBCCD9A3}" destId="{3CBA2656-1B2A-4A4B-8C85-35B968942926}" srcOrd="2" destOrd="0" parTransId="{7A9F0275-02FC-4C1D-8963-D09F379FCB6F}" sibTransId="{2A0B24C4-D1B7-46F1-BCF8-3968D3B02E53}"/>
    <dgm:cxn modelId="{AAC21F15-414E-49CA-986E-567FF99B80EB}" type="presOf" srcId="{373DB5D7-387E-46D5-A76D-0196B2E3870C}" destId="{40809064-2BB1-4781-95DA-38D2BBB01808}" srcOrd="0" destOrd="0" presId="urn:microsoft.com/office/officeart/2005/8/layout/orgChart1"/>
    <dgm:cxn modelId="{AD67D34E-39A4-4F17-83FA-F5697F7ACC53}" type="presOf" srcId="{3CBA2656-1B2A-4A4B-8C85-35B968942926}" destId="{6A466C4C-226D-4FB1-8FD7-801EE8F77B1A}" srcOrd="1" destOrd="0" presId="urn:microsoft.com/office/officeart/2005/8/layout/orgChart1"/>
    <dgm:cxn modelId="{0DDD5370-8918-4729-A95F-4D223E0D4866}" srcId="{6B95B3D0-90C7-49FB-B9AC-9EC3FBCCD9A3}" destId="{F34934B4-0F13-4E34-91CA-192C66595EA8}" srcOrd="0" destOrd="0" parTransId="{A3AF8643-ACF0-495C-86E1-1CB3B13ABC26}" sibTransId="{D7545408-8EEE-463E-BB8F-FD104D237E82}"/>
    <dgm:cxn modelId="{31DF2F7A-C981-4FA2-818F-0CEB7D69FC02}" type="presOf" srcId="{A3AF8643-ACF0-495C-86E1-1CB3B13ABC26}" destId="{67609D41-CB73-4D0B-817F-96EC0B905E5A}" srcOrd="0" destOrd="0" presId="urn:microsoft.com/office/officeart/2005/8/layout/orgChart1"/>
    <dgm:cxn modelId="{474CA37F-C235-45E6-BAE7-D45404AC5A5F}" srcId="{6B95B3D0-90C7-49FB-B9AC-9EC3FBCCD9A3}" destId="{3DD7F17A-39E6-4B66-B135-1EC3BDB22B76}" srcOrd="1" destOrd="0" parTransId="{C5003B14-8FA4-49E0-8E29-79E4BC655088}" sibTransId="{D774BD56-87D7-47C9-BC6A-04F735874184}"/>
    <dgm:cxn modelId="{5A91B080-5F10-4ACC-AC3A-2B86EFEDCB76}" type="presOf" srcId="{F34934B4-0F13-4E34-91CA-192C66595EA8}" destId="{B2D7194F-3423-434D-8415-70BE695B9691}" srcOrd="0" destOrd="0" presId="urn:microsoft.com/office/officeart/2005/8/layout/orgChart1"/>
    <dgm:cxn modelId="{E3181782-3C04-4EF7-825C-09C497648388}" type="presOf" srcId="{F34934B4-0F13-4E34-91CA-192C66595EA8}" destId="{B0BA3711-7D8B-4362-9B03-08307EB9CD26}" srcOrd="1" destOrd="0" presId="urn:microsoft.com/office/officeart/2005/8/layout/orgChart1"/>
    <dgm:cxn modelId="{9365D88C-C0E2-4554-8BC3-C5C3CA3C4B71}" type="presOf" srcId="{7A9F0275-02FC-4C1D-8963-D09F379FCB6F}" destId="{44E969BE-F63F-471C-AFFF-FF6D857DC38B}" srcOrd="0" destOrd="0" presId="urn:microsoft.com/office/officeart/2005/8/layout/orgChart1"/>
    <dgm:cxn modelId="{C2D7E7A5-3267-4995-BC0D-4468E66FF619}" type="presOf" srcId="{3DD7F17A-39E6-4B66-B135-1EC3BDB22B76}" destId="{571C88A4-94CD-44A1-ABE8-5E2ED72EA406}" srcOrd="0" destOrd="0" presId="urn:microsoft.com/office/officeart/2005/8/layout/orgChart1"/>
    <dgm:cxn modelId="{3E2445B9-8F14-45D2-9DFF-2DBFD45B4238}" type="presOf" srcId="{3DD7F17A-39E6-4B66-B135-1EC3BDB22B76}" destId="{24FE361D-8342-4AAA-8599-8CC7B7F81B8F}" srcOrd="1" destOrd="0" presId="urn:microsoft.com/office/officeart/2005/8/layout/orgChart1"/>
    <dgm:cxn modelId="{335EEACA-4598-4C20-AEE9-71EE29C5E5F9}" type="presOf" srcId="{6B95B3D0-90C7-49FB-B9AC-9EC3FBCCD9A3}" destId="{B758608D-55B3-4A62-867F-26B43F256E6F}" srcOrd="1" destOrd="0" presId="urn:microsoft.com/office/officeart/2005/8/layout/orgChart1"/>
    <dgm:cxn modelId="{BE1CE9E2-7D48-44EA-9A13-B0C1A7D4CE60}" type="presOf" srcId="{C5003B14-8FA4-49E0-8E29-79E4BC655088}" destId="{D108969D-4DD3-42B5-918A-00FF7991CF71}" srcOrd="0" destOrd="0" presId="urn:microsoft.com/office/officeart/2005/8/layout/orgChart1"/>
    <dgm:cxn modelId="{E7DE04EE-D8DA-416C-94A1-246FB19A9C62}" type="presOf" srcId="{6B95B3D0-90C7-49FB-B9AC-9EC3FBCCD9A3}" destId="{6474F0DD-11E3-4D2F-A057-136DDECC2841}" srcOrd="0" destOrd="0" presId="urn:microsoft.com/office/officeart/2005/8/layout/orgChart1"/>
    <dgm:cxn modelId="{13CD1AF1-0836-4448-BB2E-D4467EC2979E}" type="presOf" srcId="{3CBA2656-1B2A-4A4B-8C85-35B968942926}" destId="{71682377-A901-4AB4-8624-AC48B26DB4B7}" srcOrd="0" destOrd="0" presId="urn:microsoft.com/office/officeart/2005/8/layout/orgChart1"/>
    <dgm:cxn modelId="{DC8B02DB-CD44-42B2-80B5-DA985FCF7A67}" type="presParOf" srcId="{40809064-2BB1-4781-95DA-38D2BBB01808}" destId="{5617610A-FE62-4D20-A093-58A79F0CAC97}" srcOrd="0" destOrd="0" presId="urn:microsoft.com/office/officeart/2005/8/layout/orgChart1"/>
    <dgm:cxn modelId="{A8BDC0D9-1BC2-4B2A-A563-314B8B66BEF7}" type="presParOf" srcId="{5617610A-FE62-4D20-A093-58A79F0CAC97}" destId="{783F58A6-6532-4D3E-8D3E-FC499D126489}" srcOrd="0" destOrd="0" presId="urn:microsoft.com/office/officeart/2005/8/layout/orgChart1"/>
    <dgm:cxn modelId="{E9C035E9-3FC7-49A0-AC73-68AF83A7FAC4}" type="presParOf" srcId="{783F58A6-6532-4D3E-8D3E-FC499D126489}" destId="{6474F0DD-11E3-4D2F-A057-136DDECC2841}" srcOrd="0" destOrd="0" presId="urn:microsoft.com/office/officeart/2005/8/layout/orgChart1"/>
    <dgm:cxn modelId="{1218A9F1-043E-4DA4-9589-C193971C54D3}" type="presParOf" srcId="{783F58A6-6532-4D3E-8D3E-FC499D126489}" destId="{B758608D-55B3-4A62-867F-26B43F256E6F}" srcOrd="1" destOrd="0" presId="urn:microsoft.com/office/officeart/2005/8/layout/orgChart1"/>
    <dgm:cxn modelId="{F997E19E-1519-46D0-B8E1-E4136DE78E8D}" type="presParOf" srcId="{5617610A-FE62-4D20-A093-58A79F0CAC97}" destId="{4C00D719-3C33-4F49-A477-250A3E2E8D0C}" srcOrd="1" destOrd="0" presId="urn:microsoft.com/office/officeart/2005/8/layout/orgChart1"/>
    <dgm:cxn modelId="{E77B4860-7AA2-461C-81E7-0A8DF502675D}" type="presParOf" srcId="{4C00D719-3C33-4F49-A477-250A3E2E8D0C}" destId="{67609D41-CB73-4D0B-817F-96EC0B905E5A}" srcOrd="0" destOrd="0" presId="urn:microsoft.com/office/officeart/2005/8/layout/orgChart1"/>
    <dgm:cxn modelId="{90F930AA-5E42-4F04-BD5C-9F2D60C13964}" type="presParOf" srcId="{4C00D719-3C33-4F49-A477-250A3E2E8D0C}" destId="{B08C556E-43F6-40CF-98D7-B9F0E81DF993}" srcOrd="1" destOrd="0" presId="urn:microsoft.com/office/officeart/2005/8/layout/orgChart1"/>
    <dgm:cxn modelId="{69D25CBA-B2D4-4510-A053-B9E9D86E2E0F}" type="presParOf" srcId="{B08C556E-43F6-40CF-98D7-B9F0E81DF993}" destId="{CDA0668D-83DF-4B62-91F5-8D736E687D96}" srcOrd="0" destOrd="0" presId="urn:microsoft.com/office/officeart/2005/8/layout/orgChart1"/>
    <dgm:cxn modelId="{EFFADBCB-A8B3-495E-A295-87EF7D654775}" type="presParOf" srcId="{CDA0668D-83DF-4B62-91F5-8D736E687D96}" destId="{B2D7194F-3423-434D-8415-70BE695B9691}" srcOrd="0" destOrd="0" presId="urn:microsoft.com/office/officeart/2005/8/layout/orgChart1"/>
    <dgm:cxn modelId="{07977F9E-600C-43B4-98AC-A5A7DCFF6606}" type="presParOf" srcId="{CDA0668D-83DF-4B62-91F5-8D736E687D96}" destId="{B0BA3711-7D8B-4362-9B03-08307EB9CD26}" srcOrd="1" destOrd="0" presId="urn:microsoft.com/office/officeart/2005/8/layout/orgChart1"/>
    <dgm:cxn modelId="{6DADA560-F7A0-417E-B1DE-6340C107B3B6}" type="presParOf" srcId="{B08C556E-43F6-40CF-98D7-B9F0E81DF993}" destId="{DDE795FA-9521-4D3B-8BBE-D4A75DCF87B7}" srcOrd="1" destOrd="0" presId="urn:microsoft.com/office/officeart/2005/8/layout/orgChart1"/>
    <dgm:cxn modelId="{297AEB66-CC1C-470E-AD14-A419C48E7BFD}" type="presParOf" srcId="{B08C556E-43F6-40CF-98D7-B9F0E81DF993}" destId="{99119793-5CE4-49F1-82E0-103FBD8E3944}" srcOrd="2" destOrd="0" presId="urn:microsoft.com/office/officeart/2005/8/layout/orgChart1"/>
    <dgm:cxn modelId="{3E93929A-EA81-45EC-8CF2-F21EB031AB08}" type="presParOf" srcId="{4C00D719-3C33-4F49-A477-250A3E2E8D0C}" destId="{D108969D-4DD3-42B5-918A-00FF7991CF71}" srcOrd="2" destOrd="0" presId="urn:microsoft.com/office/officeart/2005/8/layout/orgChart1"/>
    <dgm:cxn modelId="{A14294A5-3CFC-4D75-A65F-3102022D7CF0}" type="presParOf" srcId="{4C00D719-3C33-4F49-A477-250A3E2E8D0C}" destId="{A32168E4-AB49-4EB4-AD0A-406123FAA452}" srcOrd="3" destOrd="0" presId="urn:microsoft.com/office/officeart/2005/8/layout/orgChart1"/>
    <dgm:cxn modelId="{F85D146B-74F2-49C5-A8C9-801EBB61034B}" type="presParOf" srcId="{A32168E4-AB49-4EB4-AD0A-406123FAA452}" destId="{D23C217A-36AA-48F9-86E4-13247B486743}" srcOrd="0" destOrd="0" presId="urn:microsoft.com/office/officeart/2005/8/layout/orgChart1"/>
    <dgm:cxn modelId="{A9B3D529-57EB-414A-AB62-B684E5E85D90}" type="presParOf" srcId="{D23C217A-36AA-48F9-86E4-13247B486743}" destId="{571C88A4-94CD-44A1-ABE8-5E2ED72EA406}" srcOrd="0" destOrd="0" presId="urn:microsoft.com/office/officeart/2005/8/layout/orgChart1"/>
    <dgm:cxn modelId="{04E3A0D2-F7E1-4093-B924-ACB71791C9EA}" type="presParOf" srcId="{D23C217A-36AA-48F9-86E4-13247B486743}" destId="{24FE361D-8342-4AAA-8599-8CC7B7F81B8F}" srcOrd="1" destOrd="0" presId="urn:microsoft.com/office/officeart/2005/8/layout/orgChart1"/>
    <dgm:cxn modelId="{955E33ED-E885-4EA6-B99D-3426B77C2454}" type="presParOf" srcId="{A32168E4-AB49-4EB4-AD0A-406123FAA452}" destId="{59221F92-01F2-47A1-A6CF-54E7ACE6F65A}" srcOrd="1" destOrd="0" presId="urn:microsoft.com/office/officeart/2005/8/layout/orgChart1"/>
    <dgm:cxn modelId="{CEE057CC-D863-4BF6-8B6B-8EAD4D921FDC}" type="presParOf" srcId="{A32168E4-AB49-4EB4-AD0A-406123FAA452}" destId="{EC306F17-6F3F-4B34-999D-959496A8039F}" srcOrd="2" destOrd="0" presId="urn:microsoft.com/office/officeart/2005/8/layout/orgChart1"/>
    <dgm:cxn modelId="{EA78B981-477B-4E13-AE3F-1B7E0DCD0910}" type="presParOf" srcId="{4C00D719-3C33-4F49-A477-250A3E2E8D0C}" destId="{44E969BE-F63F-471C-AFFF-FF6D857DC38B}" srcOrd="4" destOrd="0" presId="urn:microsoft.com/office/officeart/2005/8/layout/orgChart1"/>
    <dgm:cxn modelId="{FA67E00A-106A-491E-B15D-7003315BD4A0}" type="presParOf" srcId="{4C00D719-3C33-4F49-A477-250A3E2E8D0C}" destId="{FEC63173-A555-4057-8028-F8712BA0E5F8}" srcOrd="5" destOrd="0" presId="urn:microsoft.com/office/officeart/2005/8/layout/orgChart1"/>
    <dgm:cxn modelId="{413E62EE-F0C7-4CA8-B961-A50E7AC8FE03}" type="presParOf" srcId="{FEC63173-A555-4057-8028-F8712BA0E5F8}" destId="{A9E04F71-A808-4147-A700-657482E4CF62}" srcOrd="0" destOrd="0" presId="urn:microsoft.com/office/officeart/2005/8/layout/orgChart1"/>
    <dgm:cxn modelId="{E05D8BE3-6778-4E52-960E-5AB2AC44EFBA}" type="presParOf" srcId="{A9E04F71-A808-4147-A700-657482E4CF62}" destId="{71682377-A901-4AB4-8624-AC48B26DB4B7}" srcOrd="0" destOrd="0" presId="urn:microsoft.com/office/officeart/2005/8/layout/orgChart1"/>
    <dgm:cxn modelId="{F272863C-DD0E-44EB-9EC5-067AF82A2244}" type="presParOf" srcId="{A9E04F71-A808-4147-A700-657482E4CF62}" destId="{6A466C4C-226D-4FB1-8FD7-801EE8F77B1A}" srcOrd="1" destOrd="0" presId="urn:microsoft.com/office/officeart/2005/8/layout/orgChart1"/>
    <dgm:cxn modelId="{98B9FC25-CF64-4073-8618-99E88AA6BB07}" type="presParOf" srcId="{FEC63173-A555-4057-8028-F8712BA0E5F8}" destId="{DE5035C3-B874-49B8-B282-939E86FD63BE}" srcOrd="1" destOrd="0" presId="urn:microsoft.com/office/officeart/2005/8/layout/orgChart1"/>
    <dgm:cxn modelId="{3CCE6AD4-3736-4123-BDC4-737E1770522C}" type="presParOf" srcId="{FEC63173-A555-4057-8028-F8712BA0E5F8}" destId="{DD4F9FA4-1E37-4081-933B-2C1D09D5C02C}" srcOrd="2" destOrd="0" presId="urn:microsoft.com/office/officeart/2005/8/layout/orgChart1"/>
    <dgm:cxn modelId="{6412E9B7-7272-4BD7-889F-0EE80A7506AD}" type="presParOf" srcId="{5617610A-FE62-4D20-A093-58A79F0CAC97}" destId="{BB5DA259-60E8-4962-8DE1-4EE902FB869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E969BE-F63F-471C-AFFF-FF6D857DC38B}">
      <dsp:nvSpPr>
        <dsp:cNvPr id="0" name=""/>
        <dsp:cNvSpPr/>
      </dsp:nvSpPr>
      <dsp:spPr>
        <a:xfrm>
          <a:off x="1843881" y="751188"/>
          <a:ext cx="1304559" cy="226411"/>
        </a:xfrm>
        <a:custGeom>
          <a:avLst/>
          <a:gdLst/>
          <a:ahLst/>
          <a:cxnLst/>
          <a:rect l="0" t="0" r="0" b="0"/>
          <a:pathLst>
            <a:path>
              <a:moveTo>
                <a:pt x="0" y="0"/>
              </a:moveTo>
              <a:lnTo>
                <a:pt x="0" y="113205"/>
              </a:lnTo>
              <a:lnTo>
                <a:pt x="1304559" y="113205"/>
              </a:lnTo>
              <a:lnTo>
                <a:pt x="1304559" y="22641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08969D-4DD3-42B5-918A-00FF7991CF71}">
      <dsp:nvSpPr>
        <dsp:cNvPr id="0" name=""/>
        <dsp:cNvSpPr/>
      </dsp:nvSpPr>
      <dsp:spPr>
        <a:xfrm>
          <a:off x="1798161" y="751188"/>
          <a:ext cx="91440" cy="226411"/>
        </a:xfrm>
        <a:custGeom>
          <a:avLst/>
          <a:gdLst/>
          <a:ahLst/>
          <a:cxnLst/>
          <a:rect l="0" t="0" r="0" b="0"/>
          <a:pathLst>
            <a:path>
              <a:moveTo>
                <a:pt x="45720" y="0"/>
              </a:moveTo>
              <a:lnTo>
                <a:pt x="45720" y="22641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609D41-CB73-4D0B-817F-96EC0B905E5A}">
      <dsp:nvSpPr>
        <dsp:cNvPr id="0" name=""/>
        <dsp:cNvSpPr/>
      </dsp:nvSpPr>
      <dsp:spPr>
        <a:xfrm>
          <a:off x="539321" y="751188"/>
          <a:ext cx="1304559" cy="226411"/>
        </a:xfrm>
        <a:custGeom>
          <a:avLst/>
          <a:gdLst/>
          <a:ahLst/>
          <a:cxnLst/>
          <a:rect l="0" t="0" r="0" b="0"/>
          <a:pathLst>
            <a:path>
              <a:moveTo>
                <a:pt x="1304559" y="0"/>
              </a:moveTo>
              <a:lnTo>
                <a:pt x="1304559" y="113205"/>
              </a:lnTo>
              <a:lnTo>
                <a:pt x="0" y="113205"/>
              </a:lnTo>
              <a:lnTo>
                <a:pt x="0" y="22641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74F0DD-11E3-4D2F-A057-136DDECC2841}">
      <dsp:nvSpPr>
        <dsp:cNvPr id="0" name=""/>
        <dsp:cNvSpPr/>
      </dsp:nvSpPr>
      <dsp:spPr>
        <a:xfrm>
          <a:off x="1304807" y="212114"/>
          <a:ext cx="1078148" cy="53907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700" b="1" i="0" u="none" strike="noStrike" kern="1200" cap="none" normalizeH="0" baseline="0">
              <a:ln>
                <a:noFill/>
              </a:ln>
              <a:solidFill>
                <a:srgbClr val="000000"/>
              </a:solidFill>
              <a:effectLst/>
              <a:latin typeface="Arial" panose="020B0604020202020204" pitchFamily="34" charset="0"/>
              <a:cs typeface="Arial" panose="020B0604020202020204" pitchFamily="34" charset="0"/>
            </a:rPr>
            <a:t>YOU</a:t>
          </a:r>
          <a:endParaRPr kumimoji="0" lang="en-US" altLang="en-US" sz="1700" b="0" i="0" u="none" strike="noStrike" kern="1200" cap="none" normalizeH="0" baseline="0">
            <a:ln>
              <a:noFill/>
            </a:ln>
            <a:solidFill>
              <a:schemeClr val="tx1"/>
            </a:solidFill>
            <a:effectLst/>
            <a:latin typeface="Calibri" panose="020F0502020204030204" pitchFamily="34" charset="0"/>
            <a:cs typeface="Arial" panose="020B0604020202020204" pitchFamily="34" charset="0"/>
          </a:endParaRPr>
        </a:p>
      </dsp:txBody>
      <dsp:txXfrm>
        <a:off x="1304807" y="212114"/>
        <a:ext cx="1078148" cy="539074"/>
      </dsp:txXfrm>
    </dsp:sp>
    <dsp:sp modelId="{B2D7194F-3423-434D-8415-70BE695B9691}">
      <dsp:nvSpPr>
        <dsp:cNvPr id="0" name=""/>
        <dsp:cNvSpPr/>
      </dsp:nvSpPr>
      <dsp:spPr>
        <a:xfrm>
          <a:off x="247" y="977599"/>
          <a:ext cx="1078148" cy="53907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700" b="1" i="0" u="none" strike="noStrike" kern="1200" cap="none" normalizeH="0" baseline="0">
              <a:ln>
                <a:noFill/>
              </a:ln>
              <a:solidFill>
                <a:srgbClr val="000000"/>
              </a:solidFill>
              <a:effectLst/>
              <a:latin typeface="Arial" panose="020B0604020202020204" pitchFamily="34" charset="0"/>
              <a:cs typeface="Arial" panose="020B0604020202020204" pitchFamily="34" charset="0"/>
            </a:rPr>
            <a:t>Siblings </a:t>
          </a:r>
          <a:endParaRPr kumimoji="0" lang="en-US" altLang="en-US" sz="1700" b="0" i="0" u="none" strike="noStrike" kern="1200" cap="none" normalizeH="0" baseline="0">
            <a:ln>
              <a:noFill/>
            </a:ln>
            <a:solidFill>
              <a:schemeClr val="tx1"/>
            </a:solidFill>
            <a:effectLst/>
            <a:latin typeface="Calibri" panose="020F0502020204030204" pitchFamily="34" charset="0"/>
            <a:cs typeface="Arial" panose="020B0604020202020204" pitchFamily="34" charset="0"/>
          </a:endParaRPr>
        </a:p>
      </dsp:txBody>
      <dsp:txXfrm>
        <a:off x="247" y="977599"/>
        <a:ext cx="1078148" cy="539074"/>
      </dsp:txXfrm>
    </dsp:sp>
    <dsp:sp modelId="{571C88A4-94CD-44A1-ABE8-5E2ED72EA406}">
      <dsp:nvSpPr>
        <dsp:cNvPr id="0" name=""/>
        <dsp:cNvSpPr/>
      </dsp:nvSpPr>
      <dsp:spPr>
        <a:xfrm>
          <a:off x="1304807" y="977599"/>
          <a:ext cx="1078148" cy="53907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700" b="1" i="0" u="none" strike="noStrike" kern="1200" cap="none" normalizeH="0" baseline="0">
              <a:ln>
                <a:noFill/>
              </a:ln>
              <a:solidFill>
                <a:srgbClr val="000000"/>
              </a:solidFill>
              <a:effectLst/>
              <a:latin typeface="Arial" panose="020B0604020202020204" pitchFamily="34" charset="0"/>
              <a:cs typeface="Arial" panose="020B0604020202020204" pitchFamily="34" charset="0"/>
            </a:rPr>
            <a:t>Spouse </a:t>
          </a:r>
          <a:endParaRPr kumimoji="0" lang="en-US" altLang="en-US" sz="1700" b="0" i="0" u="none" strike="noStrike" kern="1200" cap="none" normalizeH="0" baseline="0">
            <a:ln>
              <a:noFill/>
            </a:ln>
            <a:solidFill>
              <a:schemeClr val="tx1"/>
            </a:solidFill>
            <a:effectLst/>
            <a:latin typeface="Calibri" panose="020F0502020204030204" pitchFamily="34" charset="0"/>
            <a:cs typeface="Arial" panose="020B0604020202020204" pitchFamily="34" charset="0"/>
          </a:endParaRPr>
        </a:p>
      </dsp:txBody>
      <dsp:txXfrm>
        <a:off x="1304807" y="977599"/>
        <a:ext cx="1078148" cy="539074"/>
      </dsp:txXfrm>
    </dsp:sp>
    <dsp:sp modelId="{71682377-A901-4AB4-8624-AC48B26DB4B7}">
      <dsp:nvSpPr>
        <dsp:cNvPr id="0" name=""/>
        <dsp:cNvSpPr/>
      </dsp:nvSpPr>
      <dsp:spPr>
        <a:xfrm>
          <a:off x="2609366" y="977599"/>
          <a:ext cx="1078148" cy="53907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700" b="1" i="0" u="none" strike="noStrike" kern="1200" cap="none" normalizeH="0" baseline="0">
              <a:ln>
                <a:noFill/>
              </a:ln>
              <a:solidFill>
                <a:srgbClr val="000000"/>
              </a:solidFill>
              <a:effectLst/>
              <a:latin typeface="Arial" panose="020B0604020202020204" pitchFamily="34" charset="0"/>
              <a:cs typeface="Arial" panose="020B0604020202020204" pitchFamily="34" charset="0"/>
            </a:rPr>
            <a:t>Other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700" b="1" i="0" u="none" strike="noStrike" kern="1200" cap="none" normalizeH="0" baseline="0">
              <a:ln>
                <a:noFill/>
              </a:ln>
              <a:solidFill>
                <a:srgbClr val="000000"/>
              </a:solidFill>
              <a:effectLst/>
              <a:latin typeface="Arial" panose="020B0604020202020204" pitchFamily="34" charset="0"/>
              <a:cs typeface="Arial" panose="020B0604020202020204" pitchFamily="34" charset="0"/>
            </a:rPr>
            <a:t>Relatives</a:t>
          </a:r>
          <a:endParaRPr kumimoji="0" lang="en-US" altLang="en-US" sz="1700" b="0" i="0" u="none" strike="noStrike" kern="1200" cap="none" normalizeH="0" baseline="0">
            <a:ln>
              <a:noFill/>
            </a:ln>
            <a:solidFill>
              <a:schemeClr val="tx1"/>
            </a:solidFill>
            <a:effectLst/>
            <a:latin typeface="Calibri" panose="020F0502020204030204" pitchFamily="34" charset="0"/>
            <a:cs typeface="Arial" panose="020B0604020202020204" pitchFamily="34" charset="0"/>
          </a:endParaRPr>
        </a:p>
      </dsp:txBody>
      <dsp:txXfrm>
        <a:off x="2609366" y="977599"/>
        <a:ext cx="1078148" cy="53907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A9456D9-CBEF-DF4E-A4A1-DD631AD25C21}"/>
              </a:ext>
            </a:extLst>
          </p:cNvPr>
          <p:cNvSpPr>
            <a:spLocks noGrp="1"/>
          </p:cNvSpPr>
          <p:nvPr>
            <p:ph type="hdr" sz="quarter"/>
          </p:nvPr>
        </p:nvSpPr>
        <p:spPr>
          <a:xfrm>
            <a:off x="0" y="0"/>
            <a:ext cx="2982913" cy="466725"/>
          </a:xfrm>
          <a:prstGeom prst="rect">
            <a:avLst/>
          </a:prstGeom>
        </p:spPr>
        <p:txBody>
          <a:bodyPr vert="horz" lIns="91440" tIns="45720" rIns="91440" bIns="45720" rtlCol="0"/>
          <a:lstStyle>
            <a:lvl1pPr algn="l" eaLnBrk="1" hangingPunct="1">
              <a:defRPr sz="1200">
                <a:latin typeface="Arial" panose="020B0604020202020204" pitchFamily="34" charset="0"/>
                <a:cs typeface="Arial" panose="020B0604020202020204" pitchFamily="34" charset="0"/>
              </a:defRPr>
            </a:lvl1pPr>
          </a:lstStyle>
          <a:p>
            <a:pPr>
              <a:defRPr/>
            </a:pPr>
            <a:endParaRPr lang="en-US"/>
          </a:p>
        </p:txBody>
      </p:sp>
      <p:sp>
        <p:nvSpPr>
          <p:cNvPr id="3" name="Date Placeholder 2">
            <a:extLst>
              <a:ext uri="{FF2B5EF4-FFF2-40B4-BE49-F238E27FC236}">
                <a16:creationId xmlns:a16="http://schemas.microsoft.com/office/drawing/2014/main" id="{AF175F4A-5D05-39C3-68B1-AE034A73E599}"/>
              </a:ext>
            </a:extLst>
          </p:cNvPr>
          <p:cNvSpPr>
            <a:spLocks noGrp="1"/>
          </p:cNvSpPr>
          <p:nvPr>
            <p:ph type="dt" sz="quarter" idx="1"/>
          </p:nvPr>
        </p:nvSpPr>
        <p:spPr>
          <a:xfrm>
            <a:off x="3897313" y="0"/>
            <a:ext cx="2982912" cy="466725"/>
          </a:xfrm>
          <a:prstGeom prst="rect">
            <a:avLst/>
          </a:prstGeom>
        </p:spPr>
        <p:txBody>
          <a:bodyPr vert="horz" lIns="91440" tIns="45720" rIns="91440" bIns="45720" rtlCol="0"/>
          <a:lstStyle>
            <a:lvl1pPr algn="r" eaLnBrk="1" hangingPunct="1">
              <a:defRPr sz="1200">
                <a:latin typeface="Arial" panose="020B0604020202020204" pitchFamily="34" charset="0"/>
                <a:cs typeface="Arial" panose="020B0604020202020204" pitchFamily="34" charset="0"/>
              </a:defRPr>
            </a:lvl1pPr>
          </a:lstStyle>
          <a:p>
            <a:pPr>
              <a:defRPr/>
            </a:pPr>
            <a:fld id="{CEDA862A-4F5F-4E8E-8B59-A9AE2BFE6C00}" type="datetimeFigureOut">
              <a:rPr lang="en-US"/>
              <a:pPr>
                <a:defRPr/>
              </a:pPr>
              <a:t>3/1/2024</a:t>
            </a:fld>
            <a:endParaRPr lang="en-US"/>
          </a:p>
        </p:txBody>
      </p:sp>
      <p:sp>
        <p:nvSpPr>
          <p:cNvPr id="4" name="Footer Placeholder 3">
            <a:extLst>
              <a:ext uri="{FF2B5EF4-FFF2-40B4-BE49-F238E27FC236}">
                <a16:creationId xmlns:a16="http://schemas.microsoft.com/office/drawing/2014/main" id="{1705FDC2-96DD-CB74-C84D-AD9310AD62EB}"/>
              </a:ext>
            </a:extLst>
          </p:cNvPr>
          <p:cNvSpPr>
            <a:spLocks noGrp="1"/>
          </p:cNvSpPr>
          <p:nvPr>
            <p:ph type="ftr" sz="quarter" idx="2"/>
          </p:nvPr>
        </p:nvSpPr>
        <p:spPr>
          <a:xfrm>
            <a:off x="0" y="8829675"/>
            <a:ext cx="2982913" cy="466725"/>
          </a:xfrm>
          <a:prstGeom prst="rect">
            <a:avLst/>
          </a:prstGeom>
        </p:spPr>
        <p:txBody>
          <a:bodyPr vert="horz" lIns="91440" tIns="45720" rIns="91440" bIns="45720" rtlCol="0" anchor="b"/>
          <a:lstStyle>
            <a:lvl1pPr algn="l" eaLnBrk="1" hangingPunct="1">
              <a:defRPr sz="1200">
                <a:latin typeface="Arial" panose="020B0604020202020204" pitchFamily="34" charset="0"/>
                <a:cs typeface="Arial" panose="020B0604020202020204" pitchFamily="34" charset="0"/>
              </a:defRPr>
            </a:lvl1pPr>
          </a:lstStyle>
          <a:p>
            <a:pPr>
              <a:defRPr/>
            </a:pPr>
            <a:endParaRPr lang="en-US"/>
          </a:p>
        </p:txBody>
      </p:sp>
      <p:sp>
        <p:nvSpPr>
          <p:cNvPr id="5" name="Slide Number Placeholder 4">
            <a:extLst>
              <a:ext uri="{FF2B5EF4-FFF2-40B4-BE49-F238E27FC236}">
                <a16:creationId xmlns:a16="http://schemas.microsoft.com/office/drawing/2014/main" id="{47BFFA8D-F6BC-21FC-F67D-3CD0D62D5666}"/>
              </a:ext>
            </a:extLst>
          </p:cNvPr>
          <p:cNvSpPr>
            <a:spLocks noGrp="1"/>
          </p:cNvSpPr>
          <p:nvPr>
            <p:ph type="sldNum" sz="quarter" idx="3"/>
          </p:nvPr>
        </p:nvSpPr>
        <p:spPr>
          <a:xfrm>
            <a:off x="3897313" y="8829675"/>
            <a:ext cx="2982912" cy="4667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2D8E1AD-936B-48B9-87D3-427CF6C5075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65B5F70-C5C3-21E5-BA4A-0A20B31A3FA7}"/>
              </a:ext>
            </a:extLst>
          </p:cNvPr>
          <p:cNvSpPr>
            <a:spLocks noGrp="1"/>
          </p:cNvSpPr>
          <p:nvPr>
            <p:ph type="hdr" sz="quarter"/>
          </p:nvPr>
        </p:nvSpPr>
        <p:spPr>
          <a:xfrm>
            <a:off x="0" y="0"/>
            <a:ext cx="2982913" cy="466725"/>
          </a:xfrm>
          <a:prstGeom prst="rect">
            <a:avLst/>
          </a:prstGeom>
        </p:spPr>
        <p:txBody>
          <a:bodyPr vert="horz" lIns="93177" tIns="46589" rIns="93177" bIns="46589" rtlCol="0"/>
          <a:lstStyle>
            <a:lvl1pPr algn="l" eaLnBrk="1" hangingPunct="1">
              <a:defRPr sz="1200">
                <a:latin typeface="Arial" panose="020B0604020202020204" pitchFamily="34" charset="0"/>
                <a:cs typeface="Arial" panose="020B0604020202020204" pitchFamily="34" charset="0"/>
              </a:defRPr>
            </a:lvl1pPr>
          </a:lstStyle>
          <a:p>
            <a:pPr>
              <a:defRPr/>
            </a:pPr>
            <a:endParaRPr lang="en-US"/>
          </a:p>
        </p:txBody>
      </p:sp>
      <p:sp>
        <p:nvSpPr>
          <p:cNvPr id="3" name="Date Placeholder 2">
            <a:extLst>
              <a:ext uri="{FF2B5EF4-FFF2-40B4-BE49-F238E27FC236}">
                <a16:creationId xmlns:a16="http://schemas.microsoft.com/office/drawing/2014/main" id="{5A3FD9E0-D53C-41BB-C253-ABD7F443D6C3}"/>
              </a:ext>
            </a:extLst>
          </p:cNvPr>
          <p:cNvSpPr>
            <a:spLocks noGrp="1"/>
          </p:cNvSpPr>
          <p:nvPr>
            <p:ph type="dt" idx="1"/>
          </p:nvPr>
        </p:nvSpPr>
        <p:spPr>
          <a:xfrm>
            <a:off x="3897313" y="0"/>
            <a:ext cx="2982912" cy="466725"/>
          </a:xfrm>
          <a:prstGeom prst="rect">
            <a:avLst/>
          </a:prstGeom>
        </p:spPr>
        <p:txBody>
          <a:bodyPr vert="horz" lIns="93177" tIns="46589" rIns="93177" bIns="46589" rtlCol="0"/>
          <a:lstStyle>
            <a:lvl1pPr algn="r" eaLnBrk="1" hangingPunct="1">
              <a:defRPr sz="1200">
                <a:latin typeface="Arial" panose="020B0604020202020204" pitchFamily="34" charset="0"/>
                <a:cs typeface="Arial" panose="020B0604020202020204" pitchFamily="34" charset="0"/>
              </a:defRPr>
            </a:lvl1pPr>
          </a:lstStyle>
          <a:p>
            <a:pPr>
              <a:defRPr/>
            </a:pPr>
            <a:fld id="{20E78428-3639-4955-9E45-C4FD21A1A8E7}" type="datetimeFigureOut">
              <a:rPr lang="en-US"/>
              <a:pPr>
                <a:defRPr/>
              </a:pPr>
              <a:t>3/1/2024</a:t>
            </a:fld>
            <a:endParaRPr lang="en-US"/>
          </a:p>
        </p:txBody>
      </p:sp>
      <p:sp>
        <p:nvSpPr>
          <p:cNvPr id="4" name="Slide Image Placeholder 3">
            <a:extLst>
              <a:ext uri="{FF2B5EF4-FFF2-40B4-BE49-F238E27FC236}">
                <a16:creationId xmlns:a16="http://schemas.microsoft.com/office/drawing/2014/main" id="{22BE522A-8207-235F-FF1E-7326B09BFF77}"/>
              </a:ext>
            </a:extLst>
          </p:cNvPr>
          <p:cNvSpPr>
            <a:spLocks noGrp="1" noRot="1" noChangeAspect="1"/>
          </p:cNvSpPr>
          <p:nvPr>
            <p:ph type="sldImg" idx="2"/>
          </p:nvPr>
        </p:nvSpPr>
        <p:spPr>
          <a:xfrm>
            <a:off x="1350963" y="1162050"/>
            <a:ext cx="4179887" cy="313690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id="{82D016F6-0BF7-5C20-744D-BB35748BB781}"/>
              </a:ext>
            </a:extLst>
          </p:cNvPr>
          <p:cNvSpPr>
            <a:spLocks noGrp="1"/>
          </p:cNvSpPr>
          <p:nvPr>
            <p:ph type="body" sz="quarter" idx="3"/>
          </p:nvPr>
        </p:nvSpPr>
        <p:spPr>
          <a:xfrm>
            <a:off x="688975" y="4473575"/>
            <a:ext cx="5503863" cy="3660775"/>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3A24858B-03FA-4869-4B03-7A8E34726C19}"/>
              </a:ext>
            </a:extLst>
          </p:cNvPr>
          <p:cNvSpPr>
            <a:spLocks noGrp="1"/>
          </p:cNvSpPr>
          <p:nvPr>
            <p:ph type="ftr" sz="quarter" idx="4"/>
          </p:nvPr>
        </p:nvSpPr>
        <p:spPr>
          <a:xfrm>
            <a:off x="0" y="8829675"/>
            <a:ext cx="2982913" cy="466725"/>
          </a:xfrm>
          <a:prstGeom prst="rect">
            <a:avLst/>
          </a:prstGeom>
        </p:spPr>
        <p:txBody>
          <a:bodyPr vert="horz" lIns="93177" tIns="46589" rIns="93177" bIns="46589" rtlCol="0" anchor="b"/>
          <a:lstStyle>
            <a:lvl1pPr algn="l" eaLnBrk="1" hangingPunct="1">
              <a:defRPr sz="1200">
                <a:latin typeface="Arial" panose="020B0604020202020204" pitchFamily="34" charset="0"/>
                <a:cs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421CA270-1804-8E79-0FFB-2293D356175C}"/>
              </a:ext>
            </a:extLst>
          </p:cNvPr>
          <p:cNvSpPr>
            <a:spLocks noGrp="1"/>
          </p:cNvSpPr>
          <p:nvPr>
            <p:ph type="sldNum" sz="quarter" idx="5"/>
          </p:nvPr>
        </p:nvSpPr>
        <p:spPr>
          <a:xfrm>
            <a:off x="3897313" y="8829675"/>
            <a:ext cx="2982912" cy="466725"/>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A6CEA2FB-D905-4F2A-A426-06496C7F2B5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teach General chapter 1, you teach chapter 2 and then we split chapter 3. I’ll take the first half (through slide 60) and you take slide 61 to the end. It’s mostly questions, but it’s still work. </a:t>
            </a:r>
          </a:p>
        </p:txBody>
      </p:sp>
      <p:sp>
        <p:nvSpPr>
          <p:cNvPr id="4" name="Slide Number Placeholder 3"/>
          <p:cNvSpPr>
            <a:spLocks noGrp="1"/>
          </p:cNvSpPr>
          <p:nvPr>
            <p:ph type="sldNum" sz="quarter" idx="5"/>
          </p:nvPr>
        </p:nvSpPr>
        <p:spPr/>
        <p:txBody>
          <a:bodyPr/>
          <a:lstStyle/>
          <a:p>
            <a:pPr>
              <a:defRPr/>
            </a:pPr>
            <a:fld id="{A6CEA2FB-D905-4F2A-A426-06496C7F2B5C}" type="slidenum">
              <a:rPr lang="en-US" altLang="en-US" smtClean="0"/>
              <a:pPr>
                <a:defRPr/>
              </a:pPr>
              <a:t>1</a:t>
            </a:fld>
            <a:endParaRPr lang="en-US" altLang="en-US"/>
          </a:p>
        </p:txBody>
      </p:sp>
    </p:spTree>
    <p:extLst>
      <p:ext uri="{BB962C8B-B14F-4D97-AF65-F5344CB8AC3E}">
        <p14:creationId xmlns:p14="http://schemas.microsoft.com/office/powerpoint/2010/main" val="3346050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E3457848-3DB1-2886-3AD0-4288D77771E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E383EFD9-3D48-2F5D-B6DB-F5DB50FD4ED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Approved by the ARRL Board of Directors at its July 2018 meeting, the new Volunteer Monitor program is a formal agreement between the FCC and ARRL in which volunteers trained and vetted by the ARRL will monitor the airwaves and collect evidence that can be used both to correct misconduct or recognize exemplary on-air operation. Cases of flagrant violations will be referred to the FCC by the ARRL for action in accordance with FCC guidelines.</a:t>
            </a:r>
          </a:p>
          <a:p>
            <a:endParaRPr lang="en-US" altLang="en-US"/>
          </a:p>
          <a:p>
            <a:r>
              <a:rPr lang="en-US" altLang="en-US"/>
              <a:t>The intent of this program is to re-energize enforcement efforts in the Amateur Radio bands. It was proposed by the FCC in the wake of several FCC regional office closures and a reduction in field staff.</a:t>
            </a:r>
          </a:p>
          <a:p>
            <a:endParaRPr lang="en-US" altLang="en-US"/>
          </a:p>
          <a:p>
            <a:r>
              <a:rPr lang="en-US" altLang="en-US"/>
              <a:t>Under this program, the FCC will give enforcement priority to cases developed by the Volunteer Monitor program, without the delay of ARRL having to refer cases through the FCC online complaint process.</a:t>
            </a:r>
          </a:p>
          <a:p>
            <a:endParaRPr lang="en-US" altLang="en-US"/>
          </a:p>
          <a:p>
            <a:r>
              <a:rPr lang="en-US" altLang="en-US"/>
              <a:t>Candidates who posess the required skills are encouraged to apply using the application below.  Applications will be reviewed and candidates notified.</a:t>
            </a:r>
          </a:p>
          <a:p>
            <a:endParaRPr lang="en-US" altLang="en-US"/>
          </a:p>
        </p:txBody>
      </p:sp>
      <p:sp>
        <p:nvSpPr>
          <p:cNvPr id="11268" name="Slide Number Placeholder 3">
            <a:extLst>
              <a:ext uri="{FF2B5EF4-FFF2-40B4-BE49-F238E27FC236}">
                <a16:creationId xmlns:a16="http://schemas.microsoft.com/office/drawing/2014/main" id="{81CC0048-C7D2-CC78-9242-FA19CC40E2F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D4F982A-59A0-4E4F-87DF-D55767282760}" type="slidenum">
              <a:rPr lang="en-US" altLang="en-US" smtClean="0"/>
              <a:pPr/>
              <a:t>7</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ADD4FC4E-692C-FDF4-8F56-8D10E93C720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EE1CF3B9-3818-8067-5B2B-32613068F8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3316" name="Date Placeholder 3">
            <a:extLst>
              <a:ext uri="{FF2B5EF4-FFF2-40B4-BE49-F238E27FC236}">
                <a16:creationId xmlns:a16="http://schemas.microsoft.com/office/drawing/2014/main" id="{E177BE71-F422-B928-D40A-2CBCE9512F31}"/>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09613" indent="-273050">
              <a:spcBef>
                <a:spcPct val="30000"/>
              </a:spcBef>
              <a:defRPr sz="1200">
                <a:solidFill>
                  <a:schemeClr val="tx1"/>
                </a:solidFill>
                <a:latin typeface="Calibri" panose="020F0502020204030204" pitchFamily="34" charset="0"/>
              </a:defRPr>
            </a:lvl2pPr>
            <a:lvl3pPr marL="1092200" indent="-217488">
              <a:spcBef>
                <a:spcPct val="30000"/>
              </a:spcBef>
              <a:defRPr sz="1200">
                <a:solidFill>
                  <a:schemeClr val="tx1"/>
                </a:solidFill>
                <a:latin typeface="Calibri" panose="020F0502020204030204" pitchFamily="34" charset="0"/>
              </a:defRPr>
            </a:lvl3pPr>
            <a:lvl4pPr marL="1528763" indent="-217488">
              <a:spcBef>
                <a:spcPct val="30000"/>
              </a:spcBef>
              <a:defRPr sz="1200">
                <a:solidFill>
                  <a:schemeClr val="tx1"/>
                </a:solidFill>
                <a:latin typeface="Calibri" panose="020F0502020204030204" pitchFamily="34" charset="0"/>
              </a:defRPr>
            </a:lvl4pPr>
            <a:lvl5pPr marL="1966913" indent="-217488">
              <a:spcBef>
                <a:spcPct val="30000"/>
              </a:spcBef>
              <a:defRPr sz="1200">
                <a:solidFill>
                  <a:schemeClr val="tx1"/>
                </a:solidFill>
                <a:latin typeface="Calibri" panose="020F0502020204030204" pitchFamily="34" charset="0"/>
              </a:defRPr>
            </a:lvl5pPr>
            <a:lvl6pPr marL="2424113" indent="-217488" eaLnBrk="0" fontAlgn="base" hangingPunct="0">
              <a:spcBef>
                <a:spcPct val="30000"/>
              </a:spcBef>
              <a:spcAft>
                <a:spcPct val="0"/>
              </a:spcAft>
              <a:defRPr sz="1200">
                <a:solidFill>
                  <a:schemeClr val="tx1"/>
                </a:solidFill>
                <a:latin typeface="Calibri" panose="020F0502020204030204" pitchFamily="34" charset="0"/>
              </a:defRPr>
            </a:lvl6pPr>
            <a:lvl7pPr marL="2881313" indent="-217488" eaLnBrk="0" fontAlgn="base" hangingPunct="0">
              <a:spcBef>
                <a:spcPct val="30000"/>
              </a:spcBef>
              <a:spcAft>
                <a:spcPct val="0"/>
              </a:spcAft>
              <a:defRPr sz="1200">
                <a:solidFill>
                  <a:schemeClr val="tx1"/>
                </a:solidFill>
                <a:latin typeface="Calibri" panose="020F0502020204030204" pitchFamily="34" charset="0"/>
              </a:defRPr>
            </a:lvl7pPr>
            <a:lvl8pPr marL="3338513" indent="-217488" eaLnBrk="0" fontAlgn="base" hangingPunct="0">
              <a:spcBef>
                <a:spcPct val="30000"/>
              </a:spcBef>
              <a:spcAft>
                <a:spcPct val="0"/>
              </a:spcAft>
              <a:defRPr sz="1200">
                <a:solidFill>
                  <a:schemeClr val="tx1"/>
                </a:solidFill>
                <a:latin typeface="Calibri" panose="020F0502020204030204" pitchFamily="34" charset="0"/>
              </a:defRPr>
            </a:lvl8pPr>
            <a:lvl9pPr marL="3795713" indent="-2174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endParaRPr lang="en-US" altLang="en-US">
              <a:latin typeface="Arial" panose="020B0604020202020204" pitchFamily="34" charset="0"/>
            </a:endParaRPr>
          </a:p>
        </p:txBody>
      </p:sp>
      <p:sp>
        <p:nvSpPr>
          <p:cNvPr id="13317" name="Slide Number Placeholder 4">
            <a:extLst>
              <a:ext uri="{FF2B5EF4-FFF2-40B4-BE49-F238E27FC236}">
                <a16:creationId xmlns:a16="http://schemas.microsoft.com/office/drawing/2014/main" id="{0D64C50C-8F8B-14BE-234F-BCB341B2AB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09613" indent="-273050">
              <a:spcBef>
                <a:spcPct val="30000"/>
              </a:spcBef>
              <a:defRPr sz="1200">
                <a:solidFill>
                  <a:schemeClr val="tx1"/>
                </a:solidFill>
                <a:latin typeface="Calibri" panose="020F0502020204030204" pitchFamily="34" charset="0"/>
              </a:defRPr>
            </a:lvl2pPr>
            <a:lvl3pPr marL="1092200" indent="-217488">
              <a:spcBef>
                <a:spcPct val="30000"/>
              </a:spcBef>
              <a:defRPr sz="1200">
                <a:solidFill>
                  <a:schemeClr val="tx1"/>
                </a:solidFill>
                <a:latin typeface="Calibri" panose="020F0502020204030204" pitchFamily="34" charset="0"/>
              </a:defRPr>
            </a:lvl3pPr>
            <a:lvl4pPr marL="1528763" indent="-217488">
              <a:spcBef>
                <a:spcPct val="30000"/>
              </a:spcBef>
              <a:defRPr sz="1200">
                <a:solidFill>
                  <a:schemeClr val="tx1"/>
                </a:solidFill>
                <a:latin typeface="Calibri" panose="020F0502020204030204" pitchFamily="34" charset="0"/>
              </a:defRPr>
            </a:lvl4pPr>
            <a:lvl5pPr marL="1966913" indent="-217488">
              <a:spcBef>
                <a:spcPct val="30000"/>
              </a:spcBef>
              <a:defRPr sz="1200">
                <a:solidFill>
                  <a:schemeClr val="tx1"/>
                </a:solidFill>
                <a:latin typeface="Calibri" panose="020F0502020204030204" pitchFamily="34" charset="0"/>
              </a:defRPr>
            </a:lvl5pPr>
            <a:lvl6pPr marL="2424113" indent="-217488" eaLnBrk="0" fontAlgn="base" hangingPunct="0">
              <a:spcBef>
                <a:spcPct val="30000"/>
              </a:spcBef>
              <a:spcAft>
                <a:spcPct val="0"/>
              </a:spcAft>
              <a:defRPr sz="1200">
                <a:solidFill>
                  <a:schemeClr val="tx1"/>
                </a:solidFill>
                <a:latin typeface="Calibri" panose="020F0502020204030204" pitchFamily="34" charset="0"/>
              </a:defRPr>
            </a:lvl6pPr>
            <a:lvl7pPr marL="2881313" indent="-217488" eaLnBrk="0" fontAlgn="base" hangingPunct="0">
              <a:spcBef>
                <a:spcPct val="30000"/>
              </a:spcBef>
              <a:spcAft>
                <a:spcPct val="0"/>
              </a:spcAft>
              <a:defRPr sz="1200">
                <a:solidFill>
                  <a:schemeClr val="tx1"/>
                </a:solidFill>
                <a:latin typeface="Calibri" panose="020F0502020204030204" pitchFamily="34" charset="0"/>
              </a:defRPr>
            </a:lvl7pPr>
            <a:lvl8pPr marL="3338513" indent="-217488" eaLnBrk="0" fontAlgn="base" hangingPunct="0">
              <a:spcBef>
                <a:spcPct val="30000"/>
              </a:spcBef>
              <a:spcAft>
                <a:spcPct val="0"/>
              </a:spcAft>
              <a:defRPr sz="1200">
                <a:solidFill>
                  <a:schemeClr val="tx1"/>
                </a:solidFill>
                <a:latin typeface="Calibri" panose="020F0502020204030204" pitchFamily="34" charset="0"/>
              </a:defRPr>
            </a:lvl8pPr>
            <a:lvl9pPr marL="3795713" indent="-2174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06CCEF3-E332-4013-8934-07A06797B0E8}" type="slidenum">
              <a:rPr lang="en-US" altLang="en-US" smtClean="0">
                <a:latin typeface="Arial" panose="020B0604020202020204" pitchFamily="34" charset="0"/>
              </a:rPr>
              <a:pPr>
                <a:spcBef>
                  <a:spcPct val="0"/>
                </a:spcBef>
              </a:pPr>
              <a:t>8</a:t>
            </a:fld>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F789C219-994C-9EC6-1DB4-A86606C8B7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50945903-AEDB-FFF3-CC7E-EF6B38B7776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100:1. For a 100’ tower you need to be 100 x 100 feet away from runway, or 10,000’ or approx. 2 miles</a:t>
            </a:r>
          </a:p>
          <a:p>
            <a:r>
              <a:rPr lang="en-US" altLang="en-US"/>
              <a:t>50:1. 100’ x 50 or 5,000’ or 1 mile</a:t>
            </a:r>
          </a:p>
          <a:p>
            <a:endParaRPr lang="en-US" altLang="en-US"/>
          </a:p>
        </p:txBody>
      </p:sp>
      <p:sp>
        <p:nvSpPr>
          <p:cNvPr id="16388" name="Slide Number Placeholder 3">
            <a:extLst>
              <a:ext uri="{FF2B5EF4-FFF2-40B4-BE49-F238E27FC236}">
                <a16:creationId xmlns:a16="http://schemas.microsoft.com/office/drawing/2014/main" id="{52773804-D716-3370-03F4-7754C8A1A3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4E234F2-E194-45B0-8E83-365B8037A9FE}" type="slidenum">
              <a:rPr lang="en-US" altLang="en-US" smtClean="0"/>
              <a:pPr/>
              <a:t>10</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FF6364B8-9110-C82D-BBAA-8D3D61DCD2B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3FF86073-AC43-76D9-6E0D-7C8A942CB08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Local jurisdictions also might have rules such as for guywires  </a:t>
            </a:r>
          </a:p>
        </p:txBody>
      </p:sp>
      <p:sp>
        <p:nvSpPr>
          <p:cNvPr id="18436" name="Slide Number Placeholder 3">
            <a:extLst>
              <a:ext uri="{FF2B5EF4-FFF2-40B4-BE49-F238E27FC236}">
                <a16:creationId xmlns:a16="http://schemas.microsoft.com/office/drawing/2014/main" id="{CEF5A467-884D-29CA-7C4F-7C4F611132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1428468-71D9-44FB-B771-DC9E7B36966F}" type="slidenum">
              <a:rPr lang="en-US" altLang="en-US" smtClean="0"/>
              <a:pPr/>
              <a:t>11</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A07B04D4-23D3-C42F-D385-D70DBED4825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AE6CCEA2-93B3-CA0F-2B6B-7C64EEC5422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solidFill>
                  <a:srgbClr val="224466"/>
                </a:solidFill>
                <a:latin typeface="Arial" panose="020B0604020202020204" pitchFamily="34" charset="0"/>
              </a:rPr>
              <a:t>The FCC has revised the Amateur Service Part 97 rules (July 2014) to grant </a:t>
            </a:r>
            <a:r>
              <a:rPr lang="en-US" altLang="en-US" u="sng">
                <a:solidFill>
                  <a:srgbClr val="224466"/>
                </a:solidFill>
                <a:latin typeface="Arial" panose="020B0604020202020204" pitchFamily="34" charset="0"/>
              </a:rPr>
              <a:t>partial</a:t>
            </a:r>
            <a:r>
              <a:rPr lang="en-US" altLang="en-US">
                <a:solidFill>
                  <a:srgbClr val="224466"/>
                </a:solidFill>
                <a:latin typeface="Arial" panose="020B0604020202020204" pitchFamily="34" charset="0"/>
              </a:rPr>
              <a:t> written examination element credit to holders of expired General, Advanced, and Extra Amateur Radio licenses. A license that has expired and gone beyond the two year grace period will be canceled in the FCC system. The licensee will not automatically qualify for a new license. At a minimum, previous license holders must take the current 35-question Technician exam at a VE exam session to return to Amateur Radio. The FCC will issue a new call sign and a new license when the Technician exam is passed. </a:t>
            </a:r>
            <a:endParaRPr lang="en-US" altLang="en-US"/>
          </a:p>
        </p:txBody>
      </p:sp>
      <p:sp>
        <p:nvSpPr>
          <p:cNvPr id="37892" name="Slide Number Placeholder 3">
            <a:extLst>
              <a:ext uri="{FF2B5EF4-FFF2-40B4-BE49-F238E27FC236}">
                <a16:creationId xmlns:a16="http://schemas.microsoft.com/office/drawing/2014/main" id="{9E5C1874-58F2-509B-30CA-25504521DA5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33B9633-9424-47B2-8BB0-061C3041E768}" type="slidenum">
              <a:rPr lang="en-US" altLang="en-US" smtClean="0"/>
              <a:pPr/>
              <a:t>29</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F159D7F6-7EB9-7C3B-C9AD-18B09900ECA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a:extLst>
              <a:ext uri="{FF2B5EF4-FFF2-40B4-BE49-F238E27FC236}">
                <a16:creationId xmlns:a16="http://schemas.microsoft.com/office/drawing/2014/main" id="{F66680FF-C67F-FCBC-9F49-87789C739B0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71684" name="Slide Number Placeholder 3">
            <a:extLst>
              <a:ext uri="{FF2B5EF4-FFF2-40B4-BE49-F238E27FC236}">
                <a16:creationId xmlns:a16="http://schemas.microsoft.com/office/drawing/2014/main" id="{D4859EA4-0FDF-DB0E-2BD2-B67631C0D16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F76D15B-E082-49FA-BCA6-C28E0D47F051}" type="slidenum">
              <a:rPr lang="en-US" altLang="en-US" smtClean="0"/>
              <a:pPr/>
              <a:t>62</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7E5C9564-1898-3B32-9A7D-F5F6F242B93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a:extLst>
              <a:ext uri="{FF2B5EF4-FFF2-40B4-BE49-F238E27FC236}">
                <a16:creationId xmlns:a16="http://schemas.microsoft.com/office/drawing/2014/main" id="{C5D3585C-837F-D8B8-BC00-8665E9B1E69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73732" name="Slide Number Placeholder 3">
            <a:extLst>
              <a:ext uri="{FF2B5EF4-FFF2-40B4-BE49-F238E27FC236}">
                <a16:creationId xmlns:a16="http://schemas.microsoft.com/office/drawing/2014/main" id="{AA94CD25-C7CE-8A53-7E36-A8C7CCC0323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379698F-FD3A-4F10-B4EC-95113CD4AD38}" type="slidenum">
              <a:rPr lang="en-US" altLang="en-US" smtClean="0"/>
              <a:pPr/>
              <a:t>63</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a:extLst>
              <a:ext uri="{FF2B5EF4-FFF2-40B4-BE49-F238E27FC236}">
                <a16:creationId xmlns:a16="http://schemas.microsoft.com/office/drawing/2014/main" id="{879B744E-AE12-C024-A4F2-B661A4505DA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a:extLst>
              <a:ext uri="{FF2B5EF4-FFF2-40B4-BE49-F238E27FC236}">
                <a16:creationId xmlns:a16="http://schemas.microsoft.com/office/drawing/2014/main" id="{5BF095E0-8034-2F01-30AB-B5809FAC4BC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buFontTx/>
              <a:buChar char="•"/>
            </a:pPr>
            <a:r>
              <a:rPr lang="en-US" altLang="en-US"/>
              <a:t>60m = 100 Watts (ERP respect to a dipole).</a:t>
            </a:r>
          </a:p>
          <a:p>
            <a:pPr eaLnBrk="1" hangingPunct="1">
              <a:buFontTx/>
              <a:buChar char="•"/>
            </a:pPr>
            <a:r>
              <a:rPr lang="en-US" altLang="en-US"/>
              <a:t>30m = 200 Watts PEP.</a:t>
            </a:r>
          </a:p>
          <a:p>
            <a:pPr eaLnBrk="1" hangingPunct="1">
              <a:buFontTx/>
              <a:buChar char="•"/>
            </a:pPr>
            <a:r>
              <a:rPr lang="en-US" altLang="en-US"/>
              <a:t>Spread Spectrum (SS) = 10 Watts PEP</a:t>
            </a:r>
          </a:p>
          <a:p>
            <a:pPr eaLnBrk="1" hangingPunct="1">
              <a:buFontTx/>
              <a:buChar char="•"/>
            </a:pPr>
            <a:r>
              <a:rPr lang="en-US" altLang="en-US"/>
              <a:t>Novice &amp; Technician operators limited to 200 Watts PEP on HF.</a:t>
            </a:r>
          </a:p>
          <a:p>
            <a:endParaRPr lang="en-US" altLang="en-US"/>
          </a:p>
        </p:txBody>
      </p:sp>
      <p:sp>
        <p:nvSpPr>
          <p:cNvPr id="76804" name="Slide Number Placeholder 3">
            <a:extLst>
              <a:ext uri="{FF2B5EF4-FFF2-40B4-BE49-F238E27FC236}">
                <a16:creationId xmlns:a16="http://schemas.microsoft.com/office/drawing/2014/main" id="{20706515-C70E-4D77-0944-A08C06DC2F5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7131971-CCF7-4386-98DB-C6A57753BDD4}" type="slidenum">
              <a:rPr lang="en-US" altLang="en-US" smtClean="0"/>
              <a:pPr/>
              <a:t>65</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E1232939-1646-5330-ECE0-59B08A5C033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a:extLst>
              <a:ext uri="{FF2B5EF4-FFF2-40B4-BE49-F238E27FC236}">
                <a16:creationId xmlns:a16="http://schemas.microsoft.com/office/drawing/2014/main" id="{42E9CFB9-1616-3364-FEEC-468101E8AD6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None shared with the Citizen’s Band Radio Service.</a:t>
            </a:r>
          </a:p>
          <a:p>
            <a:endParaRPr lang="en-US" altLang="en-US"/>
          </a:p>
        </p:txBody>
      </p:sp>
      <p:sp>
        <p:nvSpPr>
          <p:cNvPr id="81924" name="Slide Number Placeholder 3">
            <a:extLst>
              <a:ext uri="{FF2B5EF4-FFF2-40B4-BE49-F238E27FC236}">
                <a16:creationId xmlns:a16="http://schemas.microsoft.com/office/drawing/2014/main" id="{9A195BD7-787C-D282-CF44-5C0AA0B8C62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A7E5309-F478-4355-9DF4-DA62B8F757DC}" type="slidenum">
              <a:rPr lang="en-US" altLang="en-US" smtClean="0"/>
              <a:pPr/>
              <a:t>69</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a:extLst>
              <a:ext uri="{FF2B5EF4-FFF2-40B4-BE49-F238E27FC236}">
                <a16:creationId xmlns:a16="http://schemas.microsoft.com/office/drawing/2014/main" id="{98BB7B53-ED81-DA4F-C093-9B6750E0B6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Notes Placeholder 2">
            <a:extLst>
              <a:ext uri="{FF2B5EF4-FFF2-40B4-BE49-F238E27FC236}">
                <a16:creationId xmlns:a16="http://schemas.microsoft.com/office/drawing/2014/main" id="{1F3144D5-4E81-6D78-FF68-086B5B7B25C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Slide showed 60 m = 100 watts ERP but question showed PEP</a:t>
            </a:r>
          </a:p>
        </p:txBody>
      </p:sp>
      <p:sp>
        <p:nvSpPr>
          <p:cNvPr id="149508" name="Slide Number Placeholder 3">
            <a:extLst>
              <a:ext uri="{FF2B5EF4-FFF2-40B4-BE49-F238E27FC236}">
                <a16:creationId xmlns:a16="http://schemas.microsoft.com/office/drawing/2014/main" id="{7D66F656-1C4C-4331-248A-1FB6B92B405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ADDCD59-F656-4852-8B69-E15BB65CA6C2}" type="slidenum">
              <a:rPr lang="en-US" altLang="en-US" smtClean="0"/>
              <a:pPr/>
              <a:t>134</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a:extLst>
              <a:ext uri="{FF2B5EF4-FFF2-40B4-BE49-F238E27FC236}">
                <a16:creationId xmlns:a16="http://schemas.microsoft.com/office/drawing/2014/main" id="{946974A5-80DA-8515-4DA4-590144D334E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Notes Placeholder 2">
            <a:extLst>
              <a:ext uri="{FF2B5EF4-FFF2-40B4-BE49-F238E27FC236}">
                <a16:creationId xmlns:a16="http://schemas.microsoft.com/office/drawing/2014/main" id="{F8565DFB-6208-4682-595B-9D9FD52201F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67940" name="Slide Number Placeholder 3">
            <a:extLst>
              <a:ext uri="{FF2B5EF4-FFF2-40B4-BE49-F238E27FC236}">
                <a16:creationId xmlns:a16="http://schemas.microsoft.com/office/drawing/2014/main" id="{45775BA8-E41B-154A-EB42-AEA63C1A65C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D5695F0-850E-431F-AA56-00C9BC20C1A8}" type="slidenum">
              <a:rPr lang="en-US" altLang="en-US" smtClean="0"/>
              <a:pPr/>
              <a:t>151</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a:extLst>
              <a:ext uri="{FF2B5EF4-FFF2-40B4-BE49-F238E27FC236}">
                <a16:creationId xmlns:a16="http://schemas.microsoft.com/office/drawing/2014/main" id="{A963E415-0BB1-F533-074D-C5E693205FE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Notes Placeholder 2">
            <a:extLst>
              <a:ext uri="{FF2B5EF4-FFF2-40B4-BE49-F238E27FC236}">
                <a16:creationId xmlns:a16="http://schemas.microsoft.com/office/drawing/2014/main" id="{F10BD654-6995-E351-B272-DAD8EA528E0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69988" name="Slide Number Placeholder 3">
            <a:extLst>
              <a:ext uri="{FF2B5EF4-FFF2-40B4-BE49-F238E27FC236}">
                <a16:creationId xmlns:a16="http://schemas.microsoft.com/office/drawing/2014/main" id="{B7039A44-A802-FB1A-CD3A-93BF6DFF59B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DAF71C1-A768-4E7C-835C-E198FAA615E3}" type="slidenum">
              <a:rPr lang="en-US" altLang="en-US" smtClean="0"/>
              <a:pPr/>
              <a:t>152</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65116FAF-F860-2876-5C20-776D45FFB18B}"/>
              </a:ext>
            </a:extLst>
          </p:cNvPr>
          <p:cNvSpPr>
            <a:spLocks noGrp="1"/>
          </p:cNvSpPr>
          <p:nvPr>
            <p:ph type="dt" sz="half" idx="10"/>
          </p:nvPr>
        </p:nvSpPr>
        <p:spPr/>
        <p:txBody>
          <a:bodyPr/>
          <a:lstStyle>
            <a:lvl1pPr>
              <a:defRPr/>
            </a:lvl1pPr>
          </a:lstStyle>
          <a:p>
            <a:pPr>
              <a:defRPr/>
            </a:pPr>
            <a:fld id="{EDB662DA-BBCB-4F12-B58E-D32AE3D9A48F}" type="datetimeFigureOut">
              <a:rPr lang="en-US"/>
              <a:pPr>
                <a:defRPr/>
              </a:pPr>
              <a:t>3/1/2024</a:t>
            </a:fld>
            <a:endParaRPr lang="en-US"/>
          </a:p>
        </p:txBody>
      </p:sp>
      <p:sp>
        <p:nvSpPr>
          <p:cNvPr id="5" name="Footer Placeholder 4">
            <a:extLst>
              <a:ext uri="{FF2B5EF4-FFF2-40B4-BE49-F238E27FC236}">
                <a16:creationId xmlns:a16="http://schemas.microsoft.com/office/drawing/2014/main" id="{6B04F510-10B3-8CF7-16C7-CEA8A6570C8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13CEED9-DF7F-5551-5585-15C9F14337DE}"/>
              </a:ext>
            </a:extLst>
          </p:cNvPr>
          <p:cNvSpPr>
            <a:spLocks noGrp="1"/>
          </p:cNvSpPr>
          <p:nvPr>
            <p:ph type="sldNum" sz="quarter" idx="12"/>
          </p:nvPr>
        </p:nvSpPr>
        <p:spPr/>
        <p:txBody>
          <a:bodyPr/>
          <a:lstStyle>
            <a:lvl1pPr>
              <a:defRPr/>
            </a:lvl1pPr>
          </a:lstStyle>
          <a:p>
            <a:pPr>
              <a:defRPr/>
            </a:pPr>
            <a:fld id="{A70AB2B8-1175-4299-A371-A0B0CFE038F5}" type="slidenum">
              <a:rPr lang="en-US" altLang="en-US"/>
              <a:pPr>
                <a:defRPr/>
              </a:pPr>
              <a:t>‹#›</a:t>
            </a:fld>
            <a:endParaRPr lang="en-US" altLang="en-US"/>
          </a:p>
        </p:txBody>
      </p:sp>
    </p:spTree>
    <p:extLst>
      <p:ext uri="{BB962C8B-B14F-4D97-AF65-F5344CB8AC3E}">
        <p14:creationId xmlns:p14="http://schemas.microsoft.com/office/powerpoint/2010/main" val="1398960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0875EC-667A-E318-E028-37476B972305}"/>
              </a:ext>
            </a:extLst>
          </p:cNvPr>
          <p:cNvSpPr>
            <a:spLocks noGrp="1"/>
          </p:cNvSpPr>
          <p:nvPr>
            <p:ph type="dt" sz="half" idx="10"/>
          </p:nvPr>
        </p:nvSpPr>
        <p:spPr/>
        <p:txBody>
          <a:bodyPr/>
          <a:lstStyle>
            <a:lvl1pPr>
              <a:defRPr/>
            </a:lvl1pPr>
          </a:lstStyle>
          <a:p>
            <a:pPr>
              <a:defRPr/>
            </a:pPr>
            <a:fld id="{E2EBF63A-6550-4812-8A8A-44B6B006A274}" type="datetimeFigureOut">
              <a:rPr lang="en-US"/>
              <a:pPr>
                <a:defRPr/>
              </a:pPr>
              <a:t>3/1/2024</a:t>
            </a:fld>
            <a:endParaRPr lang="en-US"/>
          </a:p>
        </p:txBody>
      </p:sp>
      <p:sp>
        <p:nvSpPr>
          <p:cNvPr id="5" name="Footer Placeholder 4">
            <a:extLst>
              <a:ext uri="{FF2B5EF4-FFF2-40B4-BE49-F238E27FC236}">
                <a16:creationId xmlns:a16="http://schemas.microsoft.com/office/drawing/2014/main" id="{B66B38AC-C37D-E94C-57A9-1E81D3CB557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C770332-8EED-BFCF-3311-191E4A041AF1}"/>
              </a:ext>
            </a:extLst>
          </p:cNvPr>
          <p:cNvSpPr>
            <a:spLocks noGrp="1"/>
          </p:cNvSpPr>
          <p:nvPr>
            <p:ph type="sldNum" sz="quarter" idx="12"/>
          </p:nvPr>
        </p:nvSpPr>
        <p:spPr/>
        <p:txBody>
          <a:bodyPr/>
          <a:lstStyle>
            <a:lvl1pPr>
              <a:defRPr/>
            </a:lvl1pPr>
          </a:lstStyle>
          <a:p>
            <a:pPr>
              <a:defRPr/>
            </a:pPr>
            <a:fld id="{2B790E53-2585-442E-B126-A1959BFA0D54}" type="slidenum">
              <a:rPr lang="en-US" altLang="en-US"/>
              <a:pPr>
                <a:defRPr/>
              </a:pPr>
              <a:t>‹#›</a:t>
            </a:fld>
            <a:endParaRPr lang="en-US" altLang="en-US"/>
          </a:p>
        </p:txBody>
      </p:sp>
    </p:spTree>
    <p:extLst>
      <p:ext uri="{BB962C8B-B14F-4D97-AF65-F5344CB8AC3E}">
        <p14:creationId xmlns:p14="http://schemas.microsoft.com/office/powerpoint/2010/main" val="481123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448AE0-2709-A5AC-E14E-F8FE6757A37F}"/>
              </a:ext>
            </a:extLst>
          </p:cNvPr>
          <p:cNvSpPr>
            <a:spLocks noGrp="1"/>
          </p:cNvSpPr>
          <p:nvPr>
            <p:ph type="dt" sz="half" idx="10"/>
          </p:nvPr>
        </p:nvSpPr>
        <p:spPr/>
        <p:txBody>
          <a:bodyPr/>
          <a:lstStyle>
            <a:lvl1pPr>
              <a:defRPr/>
            </a:lvl1pPr>
          </a:lstStyle>
          <a:p>
            <a:pPr>
              <a:defRPr/>
            </a:pPr>
            <a:fld id="{F6A91B85-9EFF-4560-AD60-918DB7492411}" type="datetimeFigureOut">
              <a:rPr lang="en-US"/>
              <a:pPr>
                <a:defRPr/>
              </a:pPr>
              <a:t>3/1/2024</a:t>
            </a:fld>
            <a:endParaRPr lang="en-US"/>
          </a:p>
        </p:txBody>
      </p:sp>
      <p:sp>
        <p:nvSpPr>
          <p:cNvPr id="5" name="Footer Placeholder 4">
            <a:extLst>
              <a:ext uri="{FF2B5EF4-FFF2-40B4-BE49-F238E27FC236}">
                <a16:creationId xmlns:a16="http://schemas.microsoft.com/office/drawing/2014/main" id="{A0007B4E-266F-7805-8AD6-ED5D355CA60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3693443-17CD-6B8A-5972-4A31523A0A9D}"/>
              </a:ext>
            </a:extLst>
          </p:cNvPr>
          <p:cNvSpPr>
            <a:spLocks noGrp="1"/>
          </p:cNvSpPr>
          <p:nvPr>
            <p:ph type="sldNum" sz="quarter" idx="12"/>
          </p:nvPr>
        </p:nvSpPr>
        <p:spPr/>
        <p:txBody>
          <a:bodyPr/>
          <a:lstStyle>
            <a:lvl1pPr>
              <a:defRPr/>
            </a:lvl1pPr>
          </a:lstStyle>
          <a:p>
            <a:pPr>
              <a:defRPr/>
            </a:pPr>
            <a:fld id="{0F089770-364E-4233-A446-6374D1B2649D}" type="slidenum">
              <a:rPr lang="en-US" altLang="en-US"/>
              <a:pPr>
                <a:defRPr/>
              </a:pPr>
              <a:t>‹#›</a:t>
            </a:fld>
            <a:endParaRPr lang="en-US" altLang="en-US"/>
          </a:p>
        </p:txBody>
      </p:sp>
    </p:spTree>
    <p:extLst>
      <p:ext uri="{BB962C8B-B14F-4D97-AF65-F5344CB8AC3E}">
        <p14:creationId xmlns:p14="http://schemas.microsoft.com/office/powerpoint/2010/main" val="2556261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64BCB275-DDA8-4325-6E75-B535E02F4C33}"/>
              </a:ext>
            </a:extLst>
          </p:cNvPr>
          <p:cNvSpPr>
            <a:spLocks noGrp="1"/>
          </p:cNvSpPr>
          <p:nvPr>
            <p:ph type="dt" sz="half" idx="10"/>
          </p:nvPr>
        </p:nvSpPr>
        <p:spPr/>
        <p:txBody>
          <a:bodyPr/>
          <a:lstStyle>
            <a:lvl1pPr>
              <a:defRPr/>
            </a:lvl1pPr>
          </a:lstStyle>
          <a:p>
            <a:pPr>
              <a:defRPr/>
            </a:pPr>
            <a:fld id="{43313724-1CBA-4503-A083-7608003E2C09}" type="datetimeFigureOut">
              <a:rPr lang="en-US"/>
              <a:pPr>
                <a:defRPr/>
              </a:pPr>
              <a:t>3/1/2024</a:t>
            </a:fld>
            <a:endParaRPr lang="en-US"/>
          </a:p>
        </p:txBody>
      </p:sp>
      <p:sp>
        <p:nvSpPr>
          <p:cNvPr id="6" name="Footer Placeholder 4">
            <a:extLst>
              <a:ext uri="{FF2B5EF4-FFF2-40B4-BE49-F238E27FC236}">
                <a16:creationId xmlns:a16="http://schemas.microsoft.com/office/drawing/2014/main" id="{C9E54CEF-8CE3-924B-3626-4117D4D40F0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FF41AF1-A31C-FB7A-D623-B72977C34592}"/>
              </a:ext>
            </a:extLst>
          </p:cNvPr>
          <p:cNvSpPr>
            <a:spLocks noGrp="1"/>
          </p:cNvSpPr>
          <p:nvPr>
            <p:ph type="sldNum" sz="quarter" idx="12"/>
          </p:nvPr>
        </p:nvSpPr>
        <p:spPr/>
        <p:txBody>
          <a:bodyPr/>
          <a:lstStyle>
            <a:lvl1pPr>
              <a:defRPr/>
            </a:lvl1pPr>
          </a:lstStyle>
          <a:p>
            <a:pPr>
              <a:defRPr/>
            </a:pPr>
            <a:fld id="{E9160F3D-B957-45F7-928E-4A20B12C4123}" type="slidenum">
              <a:rPr lang="en-US" altLang="en-US"/>
              <a:pPr>
                <a:defRPr/>
              </a:pPr>
              <a:t>‹#›</a:t>
            </a:fld>
            <a:endParaRPr lang="en-US" altLang="en-US"/>
          </a:p>
        </p:txBody>
      </p:sp>
    </p:spTree>
    <p:extLst>
      <p:ext uri="{BB962C8B-B14F-4D97-AF65-F5344CB8AC3E}">
        <p14:creationId xmlns:p14="http://schemas.microsoft.com/office/powerpoint/2010/main" val="2819149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780A1FA0-9A55-AE9C-BAC9-A49E803F22ED}"/>
              </a:ext>
            </a:extLst>
          </p:cNvPr>
          <p:cNvSpPr>
            <a:spLocks noGrp="1"/>
          </p:cNvSpPr>
          <p:nvPr>
            <p:ph type="dt" sz="half" idx="10"/>
          </p:nvPr>
        </p:nvSpPr>
        <p:spPr/>
        <p:txBody>
          <a:bodyPr/>
          <a:lstStyle>
            <a:lvl1pPr>
              <a:defRPr/>
            </a:lvl1pPr>
          </a:lstStyle>
          <a:p>
            <a:pPr>
              <a:defRPr/>
            </a:pPr>
            <a:fld id="{ED95510A-8A52-432C-8EC1-B9734476DA1C}" type="datetimeFigureOut">
              <a:rPr lang="en-US"/>
              <a:pPr>
                <a:defRPr/>
              </a:pPr>
              <a:t>3/1/2024</a:t>
            </a:fld>
            <a:endParaRPr lang="en-US"/>
          </a:p>
        </p:txBody>
      </p:sp>
      <p:sp>
        <p:nvSpPr>
          <p:cNvPr id="8" name="Footer Placeholder 4">
            <a:extLst>
              <a:ext uri="{FF2B5EF4-FFF2-40B4-BE49-F238E27FC236}">
                <a16:creationId xmlns:a16="http://schemas.microsoft.com/office/drawing/2014/main" id="{DBFBDBB5-2943-E59C-7ECA-D5A173755AE3}"/>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5C54B55-D9E7-2E0A-E838-0D6324D62036}"/>
              </a:ext>
            </a:extLst>
          </p:cNvPr>
          <p:cNvSpPr>
            <a:spLocks noGrp="1"/>
          </p:cNvSpPr>
          <p:nvPr>
            <p:ph type="sldNum" sz="quarter" idx="12"/>
          </p:nvPr>
        </p:nvSpPr>
        <p:spPr/>
        <p:txBody>
          <a:bodyPr/>
          <a:lstStyle>
            <a:lvl1pPr>
              <a:defRPr/>
            </a:lvl1pPr>
          </a:lstStyle>
          <a:p>
            <a:pPr>
              <a:defRPr/>
            </a:pPr>
            <a:fld id="{9700FB30-0E1A-4ABC-80CC-8001C22FB5E9}" type="slidenum">
              <a:rPr lang="en-US" altLang="en-US"/>
              <a:pPr>
                <a:defRPr/>
              </a:pPr>
              <a:t>‹#›</a:t>
            </a:fld>
            <a:endParaRPr lang="en-US" altLang="en-US"/>
          </a:p>
        </p:txBody>
      </p:sp>
    </p:spTree>
    <p:extLst>
      <p:ext uri="{BB962C8B-B14F-4D97-AF65-F5344CB8AC3E}">
        <p14:creationId xmlns:p14="http://schemas.microsoft.com/office/powerpoint/2010/main" val="329053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97867D63-E1FF-5945-3919-547FD9D1304B}"/>
              </a:ext>
            </a:extLst>
          </p:cNvPr>
          <p:cNvSpPr>
            <a:spLocks noGrp="1"/>
          </p:cNvSpPr>
          <p:nvPr>
            <p:ph type="dt" sz="half" idx="10"/>
          </p:nvPr>
        </p:nvSpPr>
        <p:spPr/>
        <p:txBody>
          <a:bodyPr/>
          <a:lstStyle>
            <a:lvl1pPr>
              <a:defRPr/>
            </a:lvl1pPr>
          </a:lstStyle>
          <a:p>
            <a:pPr>
              <a:defRPr/>
            </a:pPr>
            <a:fld id="{F0760D48-266C-4F5E-966B-118EEC0BCB2B}" type="datetimeFigureOut">
              <a:rPr lang="en-US"/>
              <a:pPr>
                <a:defRPr/>
              </a:pPr>
              <a:t>3/1/2024</a:t>
            </a:fld>
            <a:endParaRPr lang="en-US"/>
          </a:p>
        </p:txBody>
      </p:sp>
      <p:sp>
        <p:nvSpPr>
          <p:cNvPr id="4" name="Footer Placeholder 4">
            <a:extLst>
              <a:ext uri="{FF2B5EF4-FFF2-40B4-BE49-F238E27FC236}">
                <a16:creationId xmlns:a16="http://schemas.microsoft.com/office/drawing/2014/main" id="{7EA560CF-A61C-6BB6-8AEF-8D021007B22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B21052AA-7CB4-B37D-819D-894C1ECB07DF}"/>
              </a:ext>
            </a:extLst>
          </p:cNvPr>
          <p:cNvSpPr>
            <a:spLocks noGrp="1"/>
          </p:cNvSpPr>
          <p:nvPr>
            <p:ph type="sldNum" sz="quarter" idx="12"/>
          </p:nvPr>
        </p:nvSpPr>
        <p:spPr/>
        <p:txBody>
          <a:bodyPr/>
          <a:lstStyle>
            <a:lvl1pPr>
              <a:defRPr/>
            </a:lvl1pPr>
          </a:lstStyle>
          <a:p>
            <a:pPr>
              <a:defRPr/>
            </a:pPr>
            <a:fld id="{F3F23BE6-5E32-4E4F-9DB3-4E207B3A99A5}" type="slidenum">
              <a:rPr lang="en-US" altLang="en-US"/>
              <a:pPr>
                <a:defRPr/>
              </a:pPr>
              <a:t>‹#›</a:t>
            </a:fld>
            <a:endParaRPr lang="en-US" altLang="en-US"/>
          </a:p>
        </p:txBody>
      </p:sp>
    </p:spTree>
    <p:extLst>
      <p:ext uri="{BB962C8B-B14F-4D97-AF65-F5344CB8AC3E}">
        <p14:creationId xmlns:p14="http://schemas.microsoft.com/office/powerpoint/2010/main" val="2863005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FF37B4C-0B84-2AF6-B686-FB32A6441035}"/>
              </a:ext>
            </a:extLst>
          </p:cNvPr>
          <p:cNvSpPr>
            <a:spLocks noGrp="1"/>
          </p:cNvSpPr>
          <p:nvPr>
            <p:ph type="dt" sz="half" idx="10"/>
          </p:nvPr>
        </p:nvSpPr>
        <p:spPr/>
        <p:txBody>
          <a:bodyPr/>
          <a:lstStyle>
            <a:lvl1pPr>
              <a:defRPr/>
            </a:lvl1pPr>
          </a:lstStyle>
          <a:p>
            <a:pPr>
              <a:defRPr/>
            </a:pPr>
            <a:fld id="{91885719-FD95-4CE5-A4F9-862606853C4A}" type="datetimeFigureOut">
              <a:rPr lang="en-US"/>
              <a:pPr>
                <a:defRPr/>
              </a:pPr>
              <a:t>3/1/2024</a:t>
            </a:fld>
            <a:endParaRPr lang="en-US"/>
          </a:p>
        </p:txBody>
      </p:sp>
      <p:sp>
        <p:nvSpPr>
          <p:cNvPr id="3" name="Footer Placeholder 4">
            <a:extLst>
              <a:ext uri="{FF2B5EF4-FFF2-40B4-BE49-F238E27FC236}">
                <a16:creationId xmlns:a16="http://schemas.microsoft.com/office/drawing/2014/main" id="{2602E7A4-3C83-1F65-F56B-6F667326602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C4843799-315A-59DE-23B0-7E1FF3047433}"/>
              </a:ext>
            </a:extLst>
          </p:cNvPr>
          <p:cNvSpPr>
            <a:spLocks noGrp="1"/>
          </p:cNvSpPr>
          <p:nvPr>
            <p:ph type="sldNum" sz="quarter" idx="12"/>
          </p:nvPr>
        </p:nvSpPr>
        <p:spPr/>
        <p:txBody>
          <a:bodyPr/>
          <a:lstStyle>
            <a:lvl1pPr>
              <a:defRPr/>
            </a:lvl1pPr>
          </a:lstStyle>
          <a:p>
            <a:pPr>
              <a:defRPr/>
            </a:pPr>
            <a:fld id="{5B6C2767-C675-49C3-A597-9532BC8AA763}" type="slidenum">
              <a:rPr lang="en-US" altLang="en-US"/>
              <a:pPr>
                <a:defRPr/>
              </a:pPr>
              <a:t>‹#›</a:t>
            </a:fld>
            <a:endParaRPr lang="en-US" altLang="en-US"/>
          </a:p>
        </p:txBody>
      </p:sp>
    </p:spTree>
    <p:extLst>
      <p:ext uri="{BB962C8B-B14F-4D97-AF65-F5344CB8AC3E}">
        <p14:creationId xmlns:p14="http://schemas.microsoft.com/office/powerpoint/2010/main" val="3948466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B413AA2-5347-05FA-5C83-5FCF5B63D5AB}"/>
              </a:ext>
            </a:extLst>
          </p:cNvPr>
          <p:cNvSpPr>
            <a:spLocks noGrp="1"/>
          </p:cNvSpPr>
          <p:nvPr>
            <p:ph type="dt" sz="half" idx="10"/>
          </p:nvPr>
        </p:nvSpPr>
        <p:spPr/>
        <p:txBody>
          <a:bodyPr/>
          <a:lstStyle>
            <a:lvl1pPr>
              <a:defRPr/>
            </a:lvl1pPr>
          </a:lstStyle>
          <a:p>
            <a:pPr>
              <a:defRPr/>
            </a:pPr>
            <a:fld id="{3376B546-1DD4-4FBF-9C1E-B8B466F277CC}" type="datetimeFigureOut">
              <a:rPr lang="en-US"/>
              <a:pPr>
                <a:defRPr/>
              </a:pPr>
              <a:t>3/1/2024</a:t>
            </a:fld>
            <a:endParaRPr lang="en-US"/>
          </a:p>
        </p:txBody>
      </p:sp>
      <p:sp>
        <p:nvSpPr>
          <p:cNvPr id="6" name="Footer Placeholder 4">
            <a:extLst>
              <a:ext uri="{FF2B5EF4-FFF2-40B4-BE49-F238E27FC236}">
                <a16:creationId xmlns:a16="http://schemas.microsoft.com/office/drawing/2014/main" id="{78B33BC1-2BA3-12A2-75BC-EAE82E65486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D04EFBD-77FC-288F-B365-382672094274}"/>
              </a:ext>
            </a:extLst>
          </p:cNvPr>
          <p:cNvSpPr>
            <a:spLocks noGrp="1"/>
          </p:cNvSpPr>
          <p:nvPr>
            <p:ph type="sldNum" sz="quarter" idx="12"/>
          </p:nvPr>
        </p:nvSpPr>
        <p:spPr/>
        <p:txBody>
          <a:bodyPr/>
          <a:lstStyle>
            <a:lvl1pPr>
              <a:defRPr/>
            </a:lvl1pPr>
          </a:lstStyle>
          <a:p>
            <a:pPr>
              <a:defRPr/>
            </a:pPr>
            <a:fld id="{542190B6-6921-4F42-8E32-8CB01D4299AF}" type="slidenum">
              <a:rPr lang="en-US" altLang="en-US"/>
              <a:pPr>
                <a:defRPr/>
              </a:pPr>
              <a:t>‹#›</a:t>
            </a:fld>
            <a:endParaRPr lang="en-US" altLang="en-US"/>
          </a:p>
        </p:txBody>
      </p:sp>
    </p:spTree>
    <p:extLst>
      <p:ext uri="{BB962C8B-B14F-4D97-AF65-F5344CB8AC3E}">
        <p14:creationId xmlns:p14="http://schemas.microsoft.com/office/powerpoint/2010/main" val="1794294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76F47ED7-AA33-B3D4-C699-220511DFA9FC}"/>
              </a:ext>
            </a:extLst>
          </p:cNvPr>
          <p:cNvSpPr>
            <a:spLocks noGrp="1"/>
          </p:cNvSpPr>
          <p:nvPr>
            <p:ph type="dt" sz="half" idx="10"/>
          </p:nvPr>
        </p:nvSpPr>
        <p:spPr/>
        <p:txBody>
          <a:bodyPr/>
          <a:lstStyle>
            <a:lvl1pPr>
              <a:defRPr/>
            </a:lvl1pPr>
          </a:lstStyle>
          <a:p>
            <a:pPr>
              <a:defRPr/>
            </a:pPr>
            <a:fld id="{11F60BEB-2688-46AC-99E6-E46B3F9B3D44}" type="datetimeFigureOut">
              <a:rPr lang="en-US"/>
              <a:pPr>
                <a:defRPr/>
              </a:pPr>
              <a:t>3/1/2024</a:t>
            </a:fld>
            <a:endParaRPr lang="en-US"/>
          </a:p>
        </p:txBody>
      </p:sp>
      <p:sp>
        <p:nvSpPr>
          <p:cNvPr id="6" name="Footer Placeholder 4">
            <a:extLst>
              <a:ext uri="{FF2B5EF4-FFF2-40B4-BE49-F238E27FC236}">
                <a16:creationId xmlns:a16="http://schemas.microsoft.com/office/drawing/2014/main" id="{ADF73A05-238E-7C5C-B5B6-CF34D3A9A12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6353607-B233-1CD3-E1F2-F4F7394057BD}"/>
              </a:ext>
            </a:extLst>
          </p:cNvPr>
          <p:cNvSpPr>
            <a:spLocks noGrp="1"/>
          </p:cNvSpPr>
          <p:nvPr>
            <p:ph type="sldNum" sz="quarter" idx="12"/>
          </p:nvPr>
        </p:nvSpPr>
        <p:spPr/>
        <p:txBody>
          <a:bodyPr/>
          <a:lstStyle>
            <a:lvl1pPr>
              <a:defRPr/>
            </a:lvl1pPr>
          </a:lstStyle>
          <a:p>
            <a:pPr>
              <a:defRPr/>
            </a:pPr>
            <a:fld id="{FAA05796-BAA6-455C-81BE-7B2A67F86364}" type="slidenum">
              <a:rPr lang="en-US" altLang="en-US"/>
              <a:pPr>
                <a:defRPr/>
              </a:pPr>
              <a:t>‹#›</a:t>
            </a:fld>
            <a:endParaRPr lang="en-US" altLang="en-US"/>
          </a:p>
        </p:txBody>
      </p:sp>
    </p:spTree>
    <p:extLst>
      <p:ext uri="{BB962C8B-B14F-4D97-AF65-F5344CB8AC3E}">
        <p14:creationId xmlns:p14="http://schemas.microsoft.com/office/powerpoint/2010/main" val="2608833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A1199F-B568-17C8-6EDB-A96BA368F34B}"/>
              </a:ext>
            </a:extLst>
          </p:cNvPr>
          <p:cNvSpPr>
            <a:spLocks noGrp="1"/>
          </p:cNvSpPr>
          <p:nvPr>
            <p:ph type="dt" sz="half" idx="10"/>
          </p:nvPr>
        </p:nvSpPr>
        <p:spPr/>
        <p:txBody>
          <a:bodyPr/>
          <a:lstStyle>
            <a:lvl1pPr>
              <a:defRPr/>
            </a:lvl1pPr>
          </a:lstStyle>
          <a:p>
            <a:pPr>
              <a:defRPr/>
            </a:pPr>
            <a:fld id="{8A9A6802-AF23-4582-899F-1EB18C705B7C}" type="datetimeFigureOut">
              <a:rPr lang="en-US"/>
              <a:pPr>
                <a:defRPr/>
              </a:pPr>
              <a:t>3/1/2024</a:t>
            </a:fld>
            <a:endParaRPr lang="en-US"/>
          </a:p>
        </p:txBody>
      </p:sp>
      <p:sp>
        <p:nvSpPr>
          <p:cNvPr id="5" name="Footer Placeholder 4">
            <a:extLst>
              <a:ext uri="{FF2B5EF4-FFF2-40B4-BE49-F238E27FC236}">
                <a16:creationId xmlns:a16="http://schemas.microsoft.com/office/drawing/2014/main" id="{EA241E1C-8221-4BF8-D67C-D8DA5F7082E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311ADFB-B6C8-520E-52EF-3E95B4BB9318}"/>
              </a:ext>
            </a:extLst>
          </p:cNvPr>
          <p:cNvSpPr>
            <a:spLocks noGrp="1"/>
          </p:cNvSpPr>
          <p:nvPr>
            <p:ph type="sldNum" sz="quarter" idx="12"/>
          </p:nvPr>
        </p:nvSpPr>
        <p:spPr/>
        <p:txBody>
          <a:bodyPr/>
          <a:lstStyle>
            <a:lvl1pPr>
              <a:defRPr/>
            </a:lvl1pPr>
          </a:lstStyle>
          <a:p>
            <a:pPr>
              <a:defRPr/>
            </a:pPr>
            <a:fld id="{52F8870B-7824-4533-B5D1-27D102C6C3F1}" type="slidenum">
              <a:rPr lang="en-US" altLang="en-US"/>
              <a:pPr>
                <a:defRPr/>
              </a:pPr>
              <a:t>‹#›</a:t>
            </a:fld>
            <a:endParaRPr lang="en-US" altLang="en-US"/>
          </a:p>
        </p:txBody>
      </p:sp>
    </p:spTree>
    <p:extLst>
      <p:ext uri="{BB962C8B-B14F-4D97-AF65-F5344CB8AC3E}">
        <p14:creationId xmlns:p14="http://schemas.microsoft.com/office/powerpoint/2010/main" val="3225604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1BFE66-C9D3-8FCE-6CB7-DC85611F333A}"/>
              </a:ext>
            </a:extLst>
          </p:cNvPr>
          <p:cNvSpPr>
            <a:spLocks noGrp="1"/>
          </p:cNvSpPr>
          <p:nvPr>
            <p:ph type="dt" sz="half" idx="10"/>
          </p:nvPr>
        </p:nvSpPr>
        <p:spPr/>
        <p:txBody>
          <a:bodyPr/>
          <a:lstStyle>
            <a:lvl1pPr>
              <a:defRPr/>
            </a:lvl1pPr>
          </a:lstStyle>
          <a:p>
            <a:pPr>
              <a:defRPr/>
            </a:pPr>
            <a:fld id="{04EFDF7F-E239-424A-8057-72A24BD16353}" type="datetimeFigureOut">
              <a:rPr lang="en-US"/>
              <a:pPr>
                <a:defRPr/>
              </a:pPr>
              <a:t>3/1/2024</a:t>
            </a:fld>
            <a:endParaRPr lang="en-US"/>
          </a:p>
        </p:txBody>
      </p:sp>
      <p:sp>
        <p:nvSpPr>
          <p:cNvPr id="5" name="Footer Placeholder 4">
            <a:extLst>
              <a:ext uri="{FF2B5EF4-FFF2-40B4-BE49-F238E27FC236}">
                <a16:creationId xmlns:a16="http://schemas.microsoft.com/office/drawing/2014/main" id="{DC12DF93-8142-F999-64F6-CF1773AF8C0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13A8C2E-ADFB-A7D1-BF38-FC49FCCC96C4}"/>
              </a:ext>
            </a:extLst>
          </p:cNvPr>
          <p:cNvSpPr>
            <a:spLocks noGrp="1"/>
          </p:cNvSpPr>
          <p:nvPr>
            <p:ph type="sldNum" sz="quarter" idx="12"/>
          </p:nvPr>
        </p:nvSpPr>
        <p:spPr/>
        <p:txBody>
          <a:bodyPr/>
          <a:lstStyle>
            <a:lvl1pPr>
              <a:defRPr/>
            </a:lvl1pPr>
          </a:lstStyle>
          <a:p>
            <a:pPr>
              <a:defRPr/>
            </a:pPr>
            <a:fld id="{09900DA7-85BD-4427-B4EC-8095DEE43CC3}" type="slidenum">
              <a:rPr lang="en-US" altLang="en-US"/>
              <a:pPr>
                <a:defRPr/>
              </a:pPr>
              <a:t>‹#›</a:t>
            </a:fld>
            <a:endParaRPr lang="en-US" altLang="en-US"/>
          </a:p>
        </p:txBody>
      </p:sp>
    </p:spTree>
    <p:extLst>
      <p:ext uri="{BB962C8B-B14F-4D97-AF65-F5344CB8AC3E}">
        <p14:creationId xmlns:p14="http://schemas.microsoft.com/office/powerpoint/2010/main" val="347098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7F7F7F"/>
            </a:gs>
            <a:gs pos="50000">
              <a:srgbClr val="C2D1ED"/>
            </a:gs>
            <a:gs pos="100000">
              <a:srgbClr val="E1E8F5"/>
            </a:gs>
          </a:gsLst>
          <a:lin ang="2700000" scaled="1"/>
        </a:gra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46FF4997-FFB6-BC0C-F78C-785BCB34348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F2F9BCA8-7206-988B-0560-5E4269106F7C}"/>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06DDAB8-3064-32B6-CEBE-5D92005DB3E3}"/>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102756A1-762C-4C45-A9C6-24AFA942845F}" type="datetimeFigureOut">
              <a:rPr lang="en-US"/>
              <a:pPr>
                <a:defRPr/>
              </a:pPr>
              <a:t>3/1/2024</a:t>
            </a:fld>
            <a:endParaRPr lang="en-US"/>
          </a:p>
        </p:txBody>
      </p:sp>
      <p:sp>
        <p:nvSpPr>
          <p:cNvPr id="5" name="Footer Placeholder 4">
            <a:extLst>
              <a:ext uri="{FF2B5EF4-FFF2-40B4-BE49-F238E27FC236}">
                <a16:creationId xmlns:a16="http://schemas.microsoft.com/office/drawing/2014/main" id="{B590FCC8-046E-C401-1F38-D164DEA510E0}"/>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99D7B709-0087-C2E7-75D0-6D82B126EBE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67390C6F-46CB-4E04-A6CE-AA050207C52E}" type="slidenum">
              <a:rPr lang="en-US" altLang="en-US"/>
              <a:pPr>
                <a:defRPr/>
              </a:pPr>
              <a:t>‹#›</a:t>
            </a:fld>
            <a:endParaRPr lang="en-US" altLang="en-US"/>
          </a:p>
        </p:txBody>
      </p:sp>
      <p:pic>
        <p:nvPicPr>
          <p:cNvPr id="2055" name="Picture 7">
            <a:extLst>
              <a:ext uri="{FF2B5EF4-FFF2-40B4-BE49-F238E27FC236}">
                <a16:creationId xmlns:a16="http://schemas.microsoft.com/office/drawing/2014/main" id="{A5A4937A-3DD4-6D9E-0416-8A8EF711183D}"/>
              </a:ext>
            </a:extLst>
          </p:cNvPr>
          <p:cNvPicPr>
            <a:picLocks noChangeAspect="1" noChangeArrowheads="1"/>
          </p:cNvPicPr>
          <p:nvPr userDrawn="1"/>
        </p:nvPicPr>
        <p:blipFill>
          <a:blip r:embed="rId13">
            <a:clrChange>
              <a:clrFrom>
                <a:srgbClr val="00FF00"/>
              </a:clrFrom>
              <a:clrTo>
                <a:srgbClr val="00FF00">
                  <a:alpha val="0"/>
                </a:srgbClr>
              </a:clrTo>
            </a:clrChange>
            <a:extLst>
              <a:ext uri="{28A0092B-C50C-407E-A947-70E740481C1C}">
                <a14:useLocalDpi xmlns:a14="http://schemas.microsoft.com/office/drawing/2010/main" val="0"/>
              </a:ext>
            </a:extLst>
          </a:blip>
          <a:srcRect/>
          <a:stretch>
            <a:fillRect/>
          </a:stretch>
        </p:blipFill>
        <p:spPr bwMode="auto">
          <a:xfrm>
            <a:off x="228600" y="152400"/>
            <a:ext cx="161925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wireless.fcc.gov/uls"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9289AE29-0BFB-F8AA-A978-9847CBAB6145}"/>
              </a:ext>
            </a:extLst>
          </p:cNvPr>
          <p:cNvSpPr>
            <a:spLocks noGrp="1"/>
          </p:cNvSpPr>
          <p:nvPr>
            <p:ph type="ctrTitle"/>
          </p:nvPr>
        </p:nvSpPr>
        <p:spPr>
          <a:xfrm>
            <a:off x="1828800" y="182563"/>
            <a:ext cx="6858000" cy="2011362"/>
          </a:xfrm>
        </p:spPr>
        <p:txBody>
          <a:bodyPr/>
          <a:lstStyle/>
          <a:p>
            <a:pPr eaLnBrk="1" hangingPunct="1"/>
            <a:r>
              <a:rPr lang="en-US" altLang="en-US" sz="6600" b="1">
                <a:solidFill>
                  <a:srgbClr val="C00000"/>
                </a:solidFill>
                <a:latin typeface="Arial" panose="020B0604020202020204" pitchFamily="34" charset="0"/>
                <a:cs typeface="Arial" panose="020B0604020202020204" pitchFamily="34" charset="0"/>
              </a:rPr>
              <a:t>General License Class</a:t>
            </a:r>
          </a:p>
        </p:txBody>
      </p:sp>
      <p:sp>
        <p:nvSpPr>
          <p:cNvPr id="5123" name="Subtitle 2">
            <a:extLst>
              <a:ext uri="{FF2B5EF4-FFF2-40B4-BE49-F238E27FC236}">
                <a16:creationId xmlns:a16="http://schemas.microsoft.com/office/drawing/2014/main" id="{C4ED8AB2-35F8-DE50-3228-171F3C91A020}"/>
              </a:ext>
            </a:extLst>
          </p:cNvPr>
          <p:cNvSpPr>
            <a:spLocks noGrp="1"/>
          </p:cNvSpPr>
          <p:nvPr>
            <p:ph type="subTitle" idx="1"/>
          </p:nvPr>
        </p:nvSpPr>
        <p:spPr>
          <a:xfrm>
            <a:off x="0" y="2743200"/>
            <a:ext cx="9144000" cy="3352800"/>
          </a:xfrm>
        </p:spPr>
        <p:txBody>
          <a:bodyPr/>
          <a:lstStyle/>
          <a:p>
            <a:pPr eaLnBrk="1" hangingPunct="1"/>
            <a:r>
              <a:rPr lang="en-US" altLang="en-US" sz="6000" b="1">
                <a:solidFill>
                  <a:srgbClr val="0070C0"/>
                </a:solidFill>
                <a:latin typeface="Arial" panose="020B0604020202020204" pitchFamily="34" charset="0"/>
                <a:cs typeface="Arial" panose="020B0604020202020204" pitchFamily="34" charset="0"/>
              </a:rPr>
              <a:t>Chapter 3</a:t>
            </a:r>
          </a:p>
          <a:p>
            <a:pPr eaLnBrk="1" hangingPunct="1"/>
            <a:r>
              <a:rPr lang="en-US" altLang="en-US" sz="6000" b="1">
                <a:solidFill>
                  <a:schemeClr val="tx1"/>
                </a:solidFill>
                <a:latin typeface="Rockwell" panose="02060603020205020403" pitchFamily="18" charset="0"/>
                <a:ea typeface="AngsanaUPC" panose="02020603050405020304" pitchFamily="18" charset="-34"/>
              </a:rPr>
              <a:t>Rules &amp; Regulations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81B782E4-189B-B0A1-C043-576778786999}"/>
              </a:ext>
            </a:extLst>
          </p:cNvPr>
          <p:cNvSpPr>
            <a:spLocks noGrp="1"/>
          </p:cNvSpPr>
          <p:nvPr>
            <p:ph type="title"/>
          </p:nvPr>
        </p:nvSpPr>
        <p:spPr>
          <a:xfrm>
            <a:off x="1524000" y="182563"/>
            <a:ext cx="7620000" cy="1600200"/>
          </a:xfrm>
        </p:spPr>
        <p:txBody>
          <a:bodyPr/>
          <a:lstStyle/>
          <a:p>
            <a:pPr eaLnBrk="1" hangingPunct="1"/>
            <a:r>
              <a:rPr lang="en-US" altLang="en-US" sz="6600" b="1" dirty="0">
                <a:solidFill>
                  <a:srgbClr val="0070C0"/>
                </a:solidFill>
              </a:rPr>
              <a:t>Regulatory Agencies</a:t>
            </a:r>
          </a:p>
        </p:txBody>
      </p:sp>
      <p:sp>
        <p:nvSpPr>
          <p:cNvPr id="6147" name="Content Placeholder 2">
            <a:extLst>
              <a:ext uri="{FF2B5EF4-FFF2-40B4-BE49-F238E27FC236}">
                <a16:creationId xmlns:a16="http://schemas.microsoft.com/office/drawing/2014/main" id="{F653EFB6-16BD-FB7C-3681-A05FCBFF8063}"/>
              </a:ext>
            </a:extLst>
          </p:cNvPr>
          <p:cNvSpPr>
            <a:spLocks noGrp="1"/>
          </p:cNvSpPr>
          <p:nvPr>
            <p:ph idx="1"/>
          </p:nvPr>
        </p:nvSpPr>
        <p:spPr>
          <a:xfrm>
            <a:off x="457200" y="1828800"/>
            <a:ext cx="8382000" cy="4572000"/>
          </a:xfrm>
        </p:spPr>
        <p:txBody>
          <a:bodyPr/>
          <a:lstStyle/>
          <a:p>
            <a:pPr eaLnBrk="1" hangingPunct="1"/>
            <a:r>
              <a:rPr lang="en-US" altLang="en-US" dirty="0"/>
              <a:t>International Telecommunications Union (ITU)</a:t>
            </a:r>
          </a:p>
          <a:p>
            <a:pPr lvl="1" eaLnBrk="1" hangingPunct="1">
              <a:buFont typeface="Arial" panose="020B0604020202020204" pitchFamily="34" charset="0"/>
              <a:buChar char="•"/>
            </a:pPr>
            <a:r>
              <a:rPr lang="en-US" altLang="en-US" dirty="0"/>
              <a:t>United Nations Agency</a:t>
            </a:r>
          </a:p>
          <a:p>
            <a:pPr lvl="1" eaLnBrk="1" hangingPunct="1">
              <a:buFont typeface="Arial" panose="020B0604020202020204" pitchFamily="34" charset="0"/>
              <a:buChar char="•"/>
            </a:pPr>
            <a:r>
              <a:rPr lang="en-US" altLang="en-US" dirty="0"/>
              <a:t>Responsible for international radio regulations.</a:t>
            </a:r>
          </a:p>
          <a:p>
            <a:pPr lvl="1" eaLnBrk="1" hangingPunct="1">
              <a:buFont typeface="Arial" panose="020B0604020202020204" pitchFamily="34" charset="0"/>
              <a:buChar char="•"/>
            </a:pPr>
            <a:r>
              <a:rPr lang="en-US" altLang="en-US" dirty="0"/>
              <a:t>Responsible for radio frequency allocations.</a:t>
            </a:r>
          </a:p>
          <a:p>
            <a:pPr lvl="1" eaLnBrk="1" hangingPunct="1">
              <a:buFont typeface="Arial" panose="020B0604020202020204" pitchFamily="34" charset="0"/>
              <a:buChar char="•"/>
            </a:pPr>
            <a:r>
              <a:rPr lang="en-US" altLang="en-US" dirty="0"/>
              <a:t>Assigns call sign blocks. (back of chart)</a:t>
            </a:r>
          </a:p>
          <a:p>
            <a:pPr lvl="1" eaLnBrk="1" hangingPunct="1">
              <a:buFont typeface="Arial" panose="020B0604020202020204" pitchFamily="34" charset="0"/>
              <a:buChar char="•"/>
            </a:pPr>
            <a:r>
              <a:rPr lang="en-US" altLang="en-US" dirty="0"/>
              <a:t>World divided into 3 regions.</a:t>
            </a:r>
          </a:p>
          <a:p>
            <a:pPr lvl="2" eaLnBrk="1" hangingPunct="1"/>
            <a:r>
              <a:rPr lang="en-US" altLang="en-US" dirty="0"/>
              <a:t>US is in Region 2 (the only thing we care about).</a:t>
            </a:r>
          </a:p>
          <a:p>
            <a:pPr lvl="2" eaLnBrk="1" hangingPunct="1"/>
            <a:r>
              <a:rPr lang="en-US" altLang="en-US" dirty="0"/>
              <a:t>Different Regions may have different rules/frequency allotments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E7EE4-2A6A-A49F-C9A5-4FD62F2CB1F2}"/>
              </a:ext>
            </a:extLst>
          </p:cNvPr>
          <p:cNvSpPr>
            <a:spLocks noGrp="1"/>
          </p:cNvSpPr>
          <p:nvPr>
            <p:ph type="title"/>
          </p:nvPr>
        </p:nvSpPr>
        <p:spPr>
          <a:xfrm>
            <a:off x="1328055" y="274638"/>
            <a:ext cx="8229600" cy="1143000"/>
          </a:xfrm>
        </p:spPr>
        <p:txBody>
          <a:bodyPr/>
          <a:lstStyle/>
          <a:p>
            <a:r>
              <a:rPr lang="en-US" altLang="en-US" sz="6600" b="1" dirty="0">
                <a:solidFill>
                  <a:srgbClr val="0070C0"/>
                </a:solidFill>
              </a:rPr>
              <a:t>Regulatory Agencies</a:t>
            </a:r>
            <a:endParaRPr lang="en-US" sz="6600" b="1" dirty="0">
              <a:solidFill>
                <a:srgbClr val="0070C0"/>
              </a:solidFill>
            </a:endParaRPr>
          </a:p>
        </p:txBody>
      </p:sp>
      <p:sp>
        <p:nvSpPr>
          <p:cNvPr id="3" name="Content Placeholder 2">
            <a:extLst>
              <a:ext uri="{FF2B5EF4-FFF2-40B4-BE49-F238E27FC236}">
                <a16:creationId xmlns:a16="http://schemas.microsoft.com/office/drawing/2014/main" id="{7D1E9117-3F34-41DB-EA69-E99986AFA5D6}"/>
              </a:ext>
            </a:extLst>
          </p:cNvPr>
          <p:cNvSpPr>
            <a:spLocks noGrp="1"/>
          </p:cNvSpPr>
          <p:nvPr>
            <p:ph idx="1"/>
          </p:nvPr>
        </p:nvSpPr>
        <p:spPr>
          <a:xfrm>
            <a:off x="457200" y="1951037"/>
            <a:ext cx="8229600" cy="4525963"/>
          </a:xfrm>
        </p:spPr>
        <p:txBody>
          <a:bodyPr/>
          <a:lstStyle/>
          <a:p>
            <a:r>
              <a:rPr lang="en-US" dirty="0"/>
              <a:t>Operating stations by remote control</a:t>
            </a:r>
          </a:p>
          <a:p>
            <a:pPr lvl="1"/>
            <a:r>
              <a:rPr lang="en-US" dirty="0"/>
              <a:t>To operate a US station a US operator/primary station license is required.</a:t>
            </a:r>
          </a:p>
          <a:p>
            <a:pPr lvl="1"/>
            <a:r>
              <a:rPr lang="en-US" dirty="0"/>
              <a:t>To operate a foreign station only rules of that country apply.</a:t>
            </a:r>
          </a:p>
        </p:txBody>
      </p:sp>
    </p:spTree>
    <p:extLst>
      <p:ext uri="{BB962C8B-B14F-4D97-AF65-F5344CB8AC3E}">
        <p14:creationId xmlns:p14="http://schemas.microsoft.com/office/powerpoint/2010/main" val="730694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regions.gif">
            <a:extLst>
              <a:ext uri="{FF2B5EF4-FFF2-40B4-BE49-F238E27FC236}">
                <a16:creationId xmlns:a16="http://schemas.microsoft.com/office/drawing/2014/main" id="{F6D4484F-3D13-1B6B-4B85-AC0D721DE3C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133600"/>
            <a:ext cx="8229600" cy="411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itle 1">
            <a:extLst>
              <a:ext uri="{FF2B5EF4-FFF2-40B4-BE49-F238E27FC236}">
                <a16:creationId xmlns:a16="http://schemas.microsoft.com/office/drawing/2014/main" id="{E5F266E3-318E-FD67-0ADD-C7B9EC70CD83}"/>
              </a:ext>
            </a:extLst>
          </p:cNvPr>
          <p:cNvSpPr>
            <a:spLocks noGrp="1"/>
          </p:cNvSpPr>
          <p:nvPr>
            <p:ph type="title"/>
          </p:nvPr>
        </p:nvSpPr>
        <p:spPr>
          <a:xfrm>
            <a:off x="1828800" y="182563"/>
            <a:ext cx="7315200" cy="1600200"/>
          </a:xfrm>
        </p:spPr>
        <p:txBody>
          <a:bodyPr/>
          <a:lstStyle/>
          <a:p>
            <a:pPr eaLnBrk="1" hangingPunct="1"/>
            <a:r>
              <a:rPr lang="en-US" altLang="en-US" sz="6600" b="1">
                <a:solidFill>
                  <a:srgbClr val="0070C0"/>
                </a:solidFill>
              </a:rPr>
              <a:t>Regulatory Agencies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2">
            <a:extLst>
              <a:ext uri="{FF2B5EF4-FFF2-40B4-BE49-F238E27FC236}">
                <a16:creationId xmlns:a16="http://schemas.microsoft.com/office/drawing/2014/main" id="{3ABCCCCD-B323-F58D-95EB-3649D23E905B}"/>
              </a:ext>
            </a:extLst>
          </p:cNvPr>
          <p:cNvSpPr>
            <a:spLocks noGrp="1"/>
          </p:cNvSpPr>
          <p:nvPr>
            <p:ph idx="1"/>
          </p:nvPr>
        </p:nvSpPr>
        <p:spPr>
          <a:xfrm>
            <a:off x="457200" y="1828800"/>
            <a:ext cx="8077200" cy="4525963"/>
          </a:xfrm>
        </p:spPr>
        <p:txBody>
          <a:bodyPr/>
          <a:lstStyle/>
          <a:p>
            <a:pPr eaLnBrk="1" hangingPunct="1"/>
            <a:r>
              <a:rPr lang="en-US" altLang="en-US"/>
              <a:t>FCC Structure &amp; Authority</a:t>
            </a:r>
          </a:p>
          <a:p>
            <a:pPr lvl="1" eaLnBrk="1" hangingPunct="1">
              <a:buFont typeface="Arial" panose="020B0604020202020204" pitchFamily="34" charset="0"/>
              <a:buChar char="•"/>
            </a:pPr>
            <a:r>
              <a:rPr lang="en-US" altLang="en-US" sz="2400"/>
              <a:t>Established by Communications Act of 1934.</a:t>
            </a:r>
          </a:p>
          <a:p>
            <a:pPr lvl="1" eaLnBrk="1" hangingPunct="1">
              <a:buFont typeface="Arial" panose="020B0604020202020204" pitchFamily="34" charset="0"/>
              <a:buChar char="•"/>
            </a:pPr>
            <a:r>
              <a:rPr lang="en-US" altLang="en-US" sz="2400"/>
              <a:t>Authority over all non-governmental communications in the United States &amp; territories.</a:t>
            </a:r>
          </a:p>
          <a:p>
            <a:pPr lvl="1" eaLnBrk="1" hangingPunct="1">
              <a:buFont typeface="Arial" panose="020B0604020202020204" pitchFamily="34" charset="0"/>
              <a:buChar char="•"/>
            </a:pPr>
            <a:r>
              <a:rPr lang="en-US" altLang="en-US" sz="2400"/>
              <a:t>Influences government agencies. </a:t>
            </a:r>
          </a:p>
          <a:p>
            <a:pPr eaLnBrk="1" hangingPunct="1"/>
            <a:r>
              <a:rPr lang="en-US" altLang="en-US"/>
              <a:t>PRB-1 (1985)</a:t>
            </a:r>
          </a:p>
          <a:p>
            <a:pPr lvl="1" eaLnBrk="1" hangingPunct="1">
              <a:buFont typeface="Arial" panose="020B0604020202020204" pitchFamily="34" charset="0"/>
              <a:buChar char="•"/>
            </a:pPr>
            <a:r>
              <a:rPr lang="en-US" altLang="en-US" sz="2400">
                <a:solidFill>
                  <a:srgbClr val="FF0000"/>
                </a:solidFill>
              </a:rPr>
              <a:t>Amateur Service communications must be reasonably accommodated.</a:t>
            </a:r>
          </a:p>
          <a:p>
            <a:pPr lvl="1" eaLnBrk="1" hangingPunct="1">
              <a:buFont typeface="Arial" panose="020B0604020202020204" pitchFamily="34" charset="0"/>
              <a:buChar char="•"/>
            </a:pPr>
            <a:r>
              <a:rPr lang="en-US" altLang="en-US" sz="2400">
                <a:solidFill>
                  <a:srgbClr val="FF0000"/>
                </a:solidFill>
              </a:rPr>
              <a:t>Regulations must constitute the minimum practical.</a:t>
            </a:r>
          </a:p>
          <a:p>
            <a:pPr lvl="1" eaLnBrk="1" hangingPunct="1">
              <a:buFont typeface="Arial" panose="020B0604020202020204" pitchFamily="34" charset="0"/>
              <a:buChar char="•"/>
            </a:pPr>
            <a:r>
              <a:rPr lang="en-US" altLang="en-US" sz="2400"/>
              <a:t>Excludes voluntary covenants. </a:t>
            </a:r>
          </a:p>
        </p:txBody>
      </p:sp>
      <p:sp>
        <p:nvSpPr>
          <p:cNvPr id="8195" name="Title 1">
            <a:extLst>
              <a:ext uri="{FF2B5EF4-FFF2-40B4-BE49-F238E27FC236}">
                <a16:creationId xmlns:a16="http://schemas.microsoft.com/office/drawing/2014/main" id="{218B5958-0ABE-1E68-F37B-0A6B6C1ECB29}"/>
              </a:ext>
            </a:extLst>
          </p:cNvPr>
          <p:cNvSpPr>
            <a:spLocks noGrp="1"/>
          </p:cNvSpPr>
          <p:nvPr>
            <p:ph type="title"/>
          </p:nvPr>
        </p:nvSpPr>
        <p:spPr>
          <a:xfrm>
            <a:off x="1828800" y="182563"/>
            <a:ext cx="7315200" cy="1600200"/>
          </a:xfrm>
        </p:spPr>
        <p:txBody>
          <a:bodyPr/>
          <a:lstStyle/>
          <a:p>
            <a:pPr eaLnBrk="1" hangingPunct="1"/>
            <a:r>
              <a:rPr lang="en-US" altLang="en-US" sz="6600" b="1">
                <a:solidFill>
                  <a:srgbClr val="0070C0"/>
                </a:solidFill>
              </a:rPr>
              <a:t>Regulatory Agencies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2">
            <a:extLst>
              <a:ext uri="{FF2B5EF4-FFF2-40B4-BE49-F238E27FC236}">
                <a16:creationId xmlns:a16="http://schemas.microsoft.com/office/drawing/2014/main" id="{6903986A-F043-1534-BA92-64EBD346B86A}"/>
              </a:ext>
            </a:extLst>
          </p:cNvPr>
          <p:cNvSpPr>
            <a:spLocks noGrp="1"/>
          </p:cNvSpPr>
          <p:nvPr>
            <p:ph idx="1"/>
          </p:nvPr>
        </p:nvSpPr>
        <p:spPr>
          <a:xfrm>
            <a:off x="457200" y="1828800"/>
            <a:ext cx="8382000" cy="4525963"/>
          </a:xfrm>
        </p:spPr>
        <p:txBody>
          <a:bodyPr/>
          <a:lstStyle/>
          <a:p>
            <a:pPr eaLnBrk="1" hangingPunct="1">
              <a:defRPr/>
            </a:pPr>
            <a:r>
              <a:rPr lang="en-US" altLang="en-US" dirty="0"/>
              <a:t>FCC Structure &amp; Authority</a:t>
            </a:r>
          </a:p>
          <a:p>
            <a:pPr lvl="1" eaLnBrk="1" hangingPunct="1">
              <a:buFont typeface="Arial" panose="020B0604020202020204" pitchFamily="34" charset="0"/>
              <a:buChar char="•"/>
              <a:defRPr/>
            </a:pPr>
            <a:r>
              <a:rPr lang="en-US" altLang="en-US" dirty="0"/>
              <a:t>Code of Federal Regulations (CFR) Title 47</a:t>
            </a:r>
          </a:p>
          <a:p>
            <a:pPr lvl="2" eaLnBrk="1" hangingPunct="1">
              <a:defRPr/>
            </a:pPr>
            <a:r>
              <a:rPr lang="en-US" altLang="en-US" dirty="0"/>
              <a:t>Part 2 – Frequency allocations and radio treaty matters; general rules and regulations</a:t>
            </a:r>
          </a:p>
          <a:p>
            <a:pPr lvl="2" eaLnBrk="1" hangingPunct="1">
              <a:defRPr/>
            </a:pPr>
            <a:r>
              <a:rPr lang="en-US" altLang="en-US" dirty="0"/>
              <a:t>Part 15 – Interference </a:t>
            </a:r>
          </a:p>
          <a:p>
            <a:pPr lvl="2" eaLnBrk="1" hangingPunct="1">
              <a:defRPr/>
            </a:pPr>
            <a:r>
              <a:rPr lang="en-US" altLang="en-US" dirty="0"/>
              <a:t>Part 17 – Antenna Structures</a:t>
            </a:r>
          </a:p>
          <a:p>
            <a:pPr lvl="2" eaLnBrk="1" hangingPunct="1">
              <a:defRPr/>
            </a:pPr>
            <a:r>
              <a:rPr lang="en-US" altLang="en-US" dirty="0"/>
              <a:t>Part 97 – Amateur Radio Service</a:t>
            </a:r>
          </a:p>
          <a:p>
            <a:pPr lvl="3" eaLnBrk="1" hangingPunct="1">
              <a:buFont typeface="Arial" panose="020B0604020202020204" pitchFamily="34" charset="0"/>
              <a:buChar char="•"/>
              <a:defRPr/>
            </a:pPr>
            <a:r>
              <a:rPr lang="en-US" altLang="en-US" dirty="0"/>
              <a:t>http://arrl.org/part-97-amateur-radio</a:t>
            </a:r>
          </a:p>
          <a:p>
            <a:pPr marL="914400" lvl="2" indent="0" algn="ctr" eaLnBrk="1" hangingPunct="1">
              <a:buFont typeface="Arial" panose="020B0604020202020204" pitchFamily="34" charset="0"/>
              <a:buNone/>
              <a:defRPr/>
            </a:pPr>
            <a:endParaRPr lang="en-US" altLang="en-US" sz="1100" dirty="0"/>
          </a:p>
          <a:p>
            <a:pPr marL="514350" lvl="1" indent="0" algn="ctr" eaLnBrk="1" hangingPunct="1">
              <a:buFont typeface="Arial" panose="020B0604020202020204" pitchFamily="34" charset="0"/>
              <a:buNone/>
              <a:defRPr/>
            </a:pPr>
            <a:r>
              <a:rPr lang="en-US" altLang="en-US" dirty="0"/>
              <a:t>If something is covered in one part, it probably won’t be included in another part.</a:t>
            </a:r>
          </a:p>
        </p:txBody>
      </p:sp>
      <p:sp>
        <p:nvSpPr>
          <p:cNvPr id="9219" name="Title 1">
            <a:extLst>
              <a:ext uri="{FF2B5EF4-FFF2-40B4-BE49-F238E27FC236}">
                <a16:creationId xmlns:a16="http://schemas.microsoft.com/office/drawing/2014/main" id="{0E3FEBCA-EADB-6114-A9D6-37C5390CE1DA}"/>
              </a:ext>
            </a:extLst>
          </p:cNvPr>
          <p:cNvSpPr>
            <a:spLocks noGrp="1"/>
          </p:cNvSpPr>
          <p:nvPr>
            <p:ph type="title"/>
          </p:nvPr>
        </p:nvSpPr>
        <p:spPr>
          <a:xfrm>
            <a:off x="1828800" y="182563"/>
            <a:ext cx="7315200" cy="1600200"/>
          </a:xfrm>
        </p:spPr>
        <p:txBody>
          <a:bodyPr/>
          <a:lstStyle/>
          <a:p>
            <a:pPr eaLnBrk="1" hangingPunct="1"/>
            <a:r>
              <a:rPr lang="en-US" altLang="en-US" sz="6600" b="1">
                <a:solidFill>
                  <a:srgbClr val="0070C0"/>
                </a:solidFill>
              </a:rPr>
              <a:t>Regulatory Agencies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a:extLst>
              <a:ext uri="{FF2B5EF4-FFF2-40B4-BE49-F238E27FC236}">
                <a16:creationId xmlns:a16="http://schemas.microsoft.com/office/drawing/2014/main" id="{25E694EC-038C-0A6E-7C2F-C85B74FC14EB}"/>
              </a:ext>
            </a:extLst>
          </p:cNvPr>
          <p:cNvSpPr>
            <a:spLocks noGrp="1"/>
          </p:cNvSpPr>
          <p:nvPr>
            <p:ph idx="1"/>
          </p:nvPr>
        </p:nvSpPr>
        <p:spPr>
          <a:xfrm>
            <a:off x="457200" y="1828800"/>
            <a:ext cx="8077200" cy="4800600"/>
          </a:xfrm>
        </p:spPr>
        <p:txBody>
          <a:bodyPr/>
          <a:lstStyle/>
          <a:p>
            <a:pPr eaLnBrk="1" hangingPunct="1"/>
            <a:r>
              <a:rPr lang="en-US" altLang="en-US"/>
              <a:t>FCC Structure &amp; Authority</a:t>
            </a:r>
          </a:p>
          <a:p>
            <a:pPr lvl="1" eaLnBrk="1" hangingPunct="1">
              <a:buFont typeface="Arial" panose="020B0604020202020204" pitchFamily="34" charset="0"/>
              <a:buChar char="•"/>
            </a:pPr>
            <a:r>
              <a:rPr lang="en-US" altLang="en-US"/>
              <a:t>Amateur Radio Service is primarily self-policing.</a:t>
            </a:r>
          </a:p>
          <a:p>
            <a:pPr lvl="2" eaLnBrk="1" hangingPunct="1"/>
            <a:r>
              <a:rPr lang="en-US" altLang="en-US"/>
              <a:t>ARRL Volunteer Monitoring (VM) Program. </a:t>
            </a:r>
          </a:p>
          <a:p>
            <a:pPr lvl="3" eaLnBrk="1" hangingPunct="1">
              <a:buFont typeface="Arial" panose="020B0604020202020204" pitchFamily="34" charset="0"/>
              <a:buChar char="•"/>
            </a:pPr>
            <a:r>
              <a:rPr lang="en-US" altLang="en-US">
                <a:solidFill>
                  <a:srgbClr val="FF0000"/>
                </a:solidFill>
              </a:rPr>
              <a:t>Amateur volunteers who are formally enlisted to monitor the airwaves for rules violations</a:t>
            </a:r>
          </a:p>
          <a:p>
            <a:pPr lvl="3" eaLnBrk="1" hangingPunct="1">
              <a:buFont typeface="Arial" panose="020B0604020202020204" pitchFamily="34" charset="0"/>
              <a:buChar char="•"/>
            </a:pPr>
            <a:r>
              <a:rPr lang="en-US" altLang="en-US">
                <a:solidFill>
                  <a:srgbClr val="FF0000"/>
                </a:solidFill>
              </a:rPr>
              <a:t>To encourage amateur radio operators to self-regulate and comply with the rules</a:t>
            </a:r>
          </a:p>
          <a:p>
            <a:pPr lvl="2" eaLnBrk="1" hangingPunct="1"/>
            <a:r>
              <a:rPr lang="en-US" altLang="en-US"/>
              <a:t>Amateur Auxiliary.</a:t>
            </a:r>
          </a:p>
          <a:p>
            <a:pPr lvl="3" eaLnBrk="1" hangingPunct="1">
              <a:buFont typeface="Arial" panose="020B0604020202020204" pitchFamily="34" charset="0"/>
              <a:buChar char="•"/>
            </a:pPr>
            <a:r>
              <a:rPr lang="en-US" altLang="en-US"/>
              <a:t>Consists of the ARRL VM’s and the License Interference Committee (LIC).</a:t>
            </a:r>
          </a:p>
          <a:p>
            <a:pPr lvl="3" eaLnBrk="1" hangingPunct="1">
              <a:buFont typeface="Arial" panose="020B0604020202020204" pitchFamily="34" charset="0"/>
              <a:buChar char="•"/>
            </a:pPr>
            <a:r>
              <a:rPr lang="en-US" altLang="en-US"/>
              <a:t>Monitor the airwaves for rules violations. </a:t>
            </a:r>
          </a:p>
          <a:p>
            <a:pPr lvl="3" eaLnBrk="1" hangingPunct="1">
              <a:buFont typeface="Arial" panose="020B0604020202020204" pitchFamily="34" charset="0"/>
              <a:buChar char="•"/>
            </a:pPr>
            <a:r>
              <a:rPr lang="en-US" altLang="en-US"/>
              <a:t>Encourage self-regulation and rule compliance.</a:t>
            </a:r>
          </a:p>
        </p:txBody>
      </p:sp>
      <p:sp>
        <p:nvSpPr>
          <p:cNvPr id="10243" name="Title 1">
            <a:extLst>
              <a:ext uri="{FF2B5EF4-FFF2-40B4-BE49-F238E27FC236}">
                <a16:creationId xmlns:a16="http://schemas.microsoft.com/office/drawing/2014/main" id="{DD679403-93B6-DAA7-6F55-386A09671693}"/>
              </a:ext>
            </a:extLst>
          </p:cNvPr>
          <p:cNvSpPr>
            <a:spLocks noGrp="1"/>
          </p:cNvSpPr>
          <p:nvPr>
            <p:ph type="title"/>
          </p:nvPr>
        </p:nvSpPr>
        <p:spPr>
          <a:xfrm>
            <a:off x="1828800" y="182563"/>
            <a:ext cx="7315200" cy="1600200"/>
          </a:xfrm>
        </p:spPr>
        <p:txBody>
          <a:bodyPr/>
          <a:lstStyle/>
          <a:p>
            <a:pPr eaLnBrk="1" hangingPunct="1"/>
            <a:r>
              <a:rPr lang="en-US" altLang="en-US" sz="6600" b="1">
                <a:solidFill>
                  <a:srgbClr val="0070C0"/>
                </a:solidFill>
              </a:rPr>
              <a:t>Regulatory Agencies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644E96E4-93EB-25B6-32A5-118EEFC10D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3467100"/>
            <a:ext cx="1971675"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4547" name="Content Placeholder 2">
            <a:extLst>
              <a:ext uri="{FF2B5EF4-FFF2-40B4-BE49-F238E27FC236}">
                <a16:creationId xmlns:a16="http://schemas.microsoft.com/office/drawing/2014/main" id="{2CCF5ACD-4949-C6F7-DAE2-F89E1CD884FF}"/>
              </a:ext>
            </a:extLst>
          </p:cNvPr>
          <p:cNvSpPr>
            <a:spLocks noGrp="1"/>
          </p:cNvSpPr>
          <p:nvPr>
            <p:ph idx="4294967295"/>
          </p:nvPr>
        </p:nvSpPr>
        <p:spPr>
          <a:xfrm>
            <a:off x="457200" y="1828800"/>
            <a:ext cx="8305800" cy="4648200"/>
          </a:xfrm>
        </p:spPr>
        <p:txBody>
          <a:bodyPr/>
          <a:lstStyle/>
          <a:p>
            <a:pPr eaLnBrk="1" hangingPunct="1">
              <a:defRPr/>
            </a:pPr>
            <a:r>
              <a:rPr lang="en-US" altLang="en-US" dirty="0"/>
              <a:t>FCC Structure &amp; Authority</a:t>
            </a:r>
          </a:p>
          <a:p>
            <a:pPr lvl="1" eaLnBrk="1" hangingPunct="1">
              <a:buFont typeface="Arial" panose="020B0604020202020204" pitchFamily="34" charset="0"/>
              <a:buChar char="•"/>
              <a:defRPr/>
            </a:pPr>
            <a:r>
              <a:rPr lang="en-US" altLang="en-US" dirty="0"/>
              <a:t>Amateur Radio Service is primarily self-policing.</a:t>
            </a:r>
          </a:p>
          <a:p>
            <a:pPr lvl="2" eaLnBrk="1" hangingPunct="1">
              <a:defRPr/>
            </a:pPr>
            <a:r>
              <a:rPr lang="en-US" altLang="en-US" dirty="0"/>
              <a:t>Many amateurs participate in hidden transmitter hunts.</a:t>
            </a:r>
          </a:p>
          <a:p>
            <a:pPr lvl="3" eaLnBrk="1" hangingPunct="1">
              <a:defRPr/>
            </a:pPr>
            <a:r>
              <a:rPr lang="en-US" altLang="en-US" dirty="0"/>
              <a:t>Radio </a:t>
            </a:r>
            <a:r>
              <a:rPr lang="en-US" altLang="en-US" dirty="0">
                <a:solidFill>
                  <a:srgbClr val="FF0000"/>
                </a:solidFill>
              </a:rPr>
              <a:t>Direction Finding </a:t>
            </a:r>
            <a:r>
              <a:rPr lang="en-US" altLang="en-US" dirty="0"/>
              <a:t>(aka Fox Hunting).</a:t>
            </a:r>
          </a:p>
          <a:p>
            <a:pPr lvl="3" eaLnBrk="1" hangingPunct="1">
              <a:defRPr/>
            </a:pPr>
            <a:r>
              <a:rPr lang="en-US" altLang="en-US" dirty="0"/>
              <a:t>Good training for real-world situations.</a:t>
            </a:r>
          </a:p>
          <a:p>
            <a:pPr lvl="4" eaLnBrk="1" hangingPunct="1">
              <a:defRPr/>
            </a:pPr>
            <a:r>
              <a:rPr lang="en-US" altLang="en-US" dirty="0"/>
              <a:t>Stuck transmitters.</a:t>
            </a:r>
          </a:p>
          <a:p>
            <a:pPr lvl="4" eaLnBrk="1" hangingPunct="1">
              <a:defRPr/>
            </a:pPr>
            <a:r>
              <a:rPr lang="en-US" altLang="en-US" dirty="0"/>
              <a:t>Interference &amp; jamming.</a:t>
            </a:r>
          </a:p>
          <a:p>
            <a:pPr lvl="4" eaLnBrk="1" hangingPunct="1">
              <a:defRPr/>
            </a:pPr>
            <a:r>
              <a:rPr lang="en-US" altLang="en-US" dirty="0">
                <a:solidFill>
                  <a:srgbClr val="FF0000"/>
                </a:solidFill>
              </a:rPr>
              <a:t>Help Volunteer Monitors locate stations </a:t>
            </a:r>
          </a:p>
          <a:p>
            <a:pPr marL="1828800" lvl="4" indent="0" eaLnBrk="1" hangingPunct="1">
              <a:buFont typeface="Arial" panose="020B0604020202020204" pitchFamily="34" charset="0"/>
              <a:buNone/>
              <a:defRPr/>
            </a:pPr>
            <a:r>
              <a:rPr lang="en-US" altLang="en-US" dirty="0">
                <a:solidFill>
                  <a:srgbClr val="FF0000"/>
                </a:solidFill>
              </a:rPr>
              <a:t>    violating FCC Rules.</a:t>
            </a:r>
          </a:p>
          <a:p>
            <a:pPr lvl="4" eaLnBrk="1" hangingPunct="1">
              <a:defRPr/>
            </a:pPr>
            <a:r>
              <a:rPr lang="en-US" altLang="en-US" dirty="0"/>
              <a:t>Search and rescue (SAR). (ELT’s &amp; EPIRB’s).</a:t>
            </a:r>
          </a:p>
          <a:p>
            <a:pPr marL="914400" lvl="2" indent="0" eaLnBrk="1" hangingPunct="1">
              <a:buFont typeface="Arial" panose="020B0604020202020204" pitchFamily="34" charset="0"/>
              <a:buNone/>
              <a:defRPr/>
            </a:pPr>
            <a:endParaRPr lang="en-US" altLang="en-US" dirty="0"/>
          </a:p>
        </p:txBody>
      </p:sp>
      <p:sp>
        <p:nvSpPr>
          <p:cNvPr id="12292" name="Title 1">
            <a:extLst>
              <a:ext uri="{FF2B5EF4-FFF2-40B4-BE49-F238E27FC236}">
                <a16:creationId xmlns:a16="http://schemas.microsoft.com/office/drawing/2014/main" id="{1D37B6F8-EBA5-1C42-0DC5-A2E0F468FE95}"/>
              </a:ext>
            </a:extLst>
          </p:cNvPr>
          <p:cNvSpPr txBox="1">
            <a:spLocks/>
          </p:cNvSpPr>
          <p:nvPr/>
        </p:nvSpPr>
        <p:spPr bwMode="auto">
          <a:xfrm>
            <a:off x="1828800" y="182563"/>
            <a:ext cx="73056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6600" b="1">
                <a:solidFill>
                  <a:srgbClr val="0070C0"/>
                </a:solidFill>
              </a:rPr>
              <a:t>Regulatory Agencies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DD417468-F1DE-E536-37D1-E0228C6B7336}"/>
              </a:ext>
            </a:extLst>
          </p:cNvPr>
          <p:cNvSpPr>
            <a:spLocks noGrp="1"/>
          </p:cNvSpPr>
          <p:nvPr>
            <p:ph idx="1"/>
          </p:nvPr>
        </p:nvSpPr>
        <p:spPr>
          <a:xfrm>
            <a:off x="457200" y="1828800"/>
            <a:ext cx="8077200" cy="4800600"/>
          </a:xfrm>
        </p:spPr>
        <p:txBody>
          <a:bodyPr/>
          <a:lstStyle/>
          <a:p>
            <a:pPr eaLnBrk="1" hangingPunct="1"/>
            <a:r>
              <a:rPr lang="en-US" altLang="en-US"/>
              <a:t>Federal Aviation Administration (FAA) Rules</a:t>
            </a:r>
          </a:p>
          <a:p>
            <a:pPr lvl="1" eaLnBrk="1" hangingPunct="1">
              <a:buFont typeface="Arial" panose="020B0604020202020204" pitchFamily="34" charset="0"/>
              <a:buChar char="•"/>
            </a:pPr>
            <a:r>
              <a:rPr lang="en-US" altLang="en-US"/>
              <a:t>FAA also has jurisdiction over the Amateur Radio Service with regards to antennas &amp; antenna structures.</a:t>
            </a:r>
          </a:p>
          <a:p>
            <a:pPr lvl="2" eaLnBrk="1" hangingPunct="1"/>
            <a:r>
              <a:rPr lang="en-US" altLang="en-US"/>
              <a:t>If your antenna structure exceeds specified heights, you must:</a:t>
            </a:r>
          </a:p>
          <a:p>
            <a:pPr lvl="3" eaLnBrk="1" hangingPunct="1">
              <a:buFont typeface="Arial" panose="020B0604020202020204" pitchFamily="34" charset="0"/>
              <a:buChar char="•"/>
            </a:pPr>
            <a:r>
              <a:rPr lang="en-US" altLang="en-US" sz="2400"/>
              <a:t>Notify FAA </a:t>
            </a:r>
          </a:p>
          <a:p>
            <a:pPr lvl="3" eaLnBrk="1" hangingPunct="1">
              <a:buFont typeface="Arial" panose="020B0604020202020204" pitchFamily="34" charset="0"/>
              <a:buChar char="•"/>
            </a:pPr>
            <a:r>
              <a:rPr lang="en-US" altLang="en-US" sz="2400"/>
              <a:t>Register with FCC</a:t>
            </a:r>
          </a:p>
        </p:txBody>
      </p:sp>
      <p:sp>
        <p:nvSpPr>
          <p:cNvPr id="14339" name="Title 1">
            <a:extLst>
              <a:ext uri="{FF2B5EF4-FFF2-40B4-BE49-F238E27FC236}">
                <a16:creationId xmlns:a16="http://schemas.microsoft.com/office/drawing/2014/main" id="{67668396-75DA-1227-BFF2-888EF533D7CD}"/>
              </a:ext>
            </a:extLst>
          </p:cNvPr>
          <p:cNvSpPr>
            <a:spLocks noGrp="1"/>
          </p:cNvSpPr>
          <p:nvPr>
            <p:ph type="title"/>
          </p:nvPr>
        </p:nvSpPr>
        <p:spPr>
          <a:xfrm>
            <a:off x="1828800" y="182563"/>
            <a:ext cx="7315200" cy="1600200"/>
          </a:xfrm>
        </p:spPr>
        <p:txBody>
          <a:bodyPr/>
          <a:lstStyle/>
          <a:p>
            <a:pPr eaLnBrk="1" hangingPunct="1"/>
            <a:r>
              <a:rPr lang="en-US" altLang="en-US" sz="6600" b="1">
                <a:solidFill>
                  <a:srgbClr val="0070C0"/>
                </a:solidFill>
              </a:rPr>
              <a:t>Regulatory Agencies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Antenna Height">
            <a:extLst>
              <a:ext uri="{FF2B5EF4-FFF2-40B4-BE49-F238E27FC236}">
                <a16:creationId xmlns:a16="http://schemas.microsoft.com/office/drawing/2014/main" id="{CD09A1D1-8B08-34DE-7AFB-B0355BF9FF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905000"/>
            <a:ext cx="8001000"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829DF341-9226-4F7D-8427-1F17C1736C31}"/>
              </a:ext>
            </a:extLst>
          </p:cNvPr>
          <p:cNvSpPr>
            <a:spLocks noGrp="1"/>
          </p:cNvSpPr>
          <p:nvPr>
            <p:ph idx="1"/>
          </p:nvPr>
        </p:nvSpPr>
        <p:spPr>
          <a:xfrm>
            <a:off x="609600" y="1905000"/>
            <a:ext cx="4572000" cy="2667000"/>
          </a:xfrm>
        </p:spPr>
        <p:txBody>
          <a:bodyPr rtlCol="0">
            <a:normAutofit/>
          </a:bodyPr>
          <a:lstStyle/>
          <a:p>
            <a:pPr marL="342900" lvl="1" indent="-342900" eaLnBrk="1" fontAlgn="auto" hangingPunct="1">
              <a:spcAft>
                <a:spcPts val="0"/>
              </a:spcAft>
              <a:buFont typeface="Arial" panose="020B0604020202020204" pitchFamily="34" charset="0"/>
              <a:buChar char="•"/>
              <a:defRPr/>
            </a:pPr>
            <a:r>
              <a:rPr lang="en-US" dirty="0"/>
              <a:t>FAA Rules</a:t>
            </a:r>
          </a:p>
          <a:p>
            <a:pPr marL="742950" lvl="2" indent="-342900" eaLnBrk="1" fontAlgn="auto" hangingPunct="1">
              <a:spcAft>
                <a:spcPts val="0"/>
              </a:spcAft>
              <a:defRPr/>
            </a:pPr>
            <a:r>
              <a:rPr lang="en-US" dirty="0"/>
              <a:t>Antenna Restrictions</a:t>
            </a:r>
          </a:p>
          <a:p>
            <a:pPr lvl="2" eaLnBrk="1" fontAlgn="auto" hangingPunct="1">
              <a:spcAft>
                <a:spcPts val="0"/>
              </a:spcAft>
              <a:defRPr/>
            </a:pPr>
            <a:r>
              <a:rPr lang="en-US" dirty="0"/>
              <a:t>100:1 if runway &gt;3200 ft</a:t>
            </a:r>
          </a:p>
          <a:p>
            <a:pPr lvl="2" eaLnBrk="1" fontAlgn="auto" hangingPunct="1">
              <a:spcAft>
                <a:spcPts val="0"/>
              </a:spcAft>
              <a:defRPr/>
            </a:pPr>
            <a:r>
              <a:rPr lang="en-US" dirty="0"/>
              <a:t>50:1 if runway &lt;3200 ft</a:t>
            </a:r>
          </a:p>
          <a:p>
            <a:pPr lvl="2" eaLnBrk="1" fontAlgn="auto" hangingPunct="1">
              <a:spcAft>
                <a:spcPts val="0"/>
              </a:spcAft>
              <a:defRPr/>
            </a:pPr>
            <a:r>
              <a:rPr lang="en-US" dirty="0"/>
              <a:t>25:1 if heliport</a:t>
            </a:r>
          </a:p>
        </p:txBody>
      </p:sp>
      <p:sp>
        <p:nvSpPr>
          <p:cNvPr id="15364" name="Title 1">
            <a:extLst>
              <a:ext uri="{FF2B5EF4-FFF2-40B4-BE49-F238E27FC236}">
                <a16:creationId xmlns:a16="http://schemas.microsoft.com/office/drawing/2014/main" id="{87FE5D4C-7C81-4B8E-7441-86192EB66C83}"/>
              </a:ext>
            </a:extLst>
          </p:cNvPr>
          <p:cNvSpPr>
            <a:spLocks noGrp="1"/>
          </p:cNvSpPr>
          <p:nvPr>
            <p:ph type="title"/>
          </p:nvPr>
        </p:nvSpPr>
        <p:spPr>
          <a:xfrm>
            <a:off x="1828800" y="182563"/>
            <a:ext cx="7315200" cy="1600200"/>
          </a:xfrm>
        </p:spPr>
        <p:txBody>
          <a:bodyPr/>
          <a:lstStyle/>
          <a:p>
            <a:pPr eaLnBrk="1" hangingPunct="1"/>
            <a:r>
              <a:rPr lang="en-US" altLang="en-US" sz="6600" b="1">
                <a:solidFill>
                  <a:srgbClr val="0070C0"/>
                </a:solidFill>
              </a:rPr>
              <a:t>Regulatory Agencies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B5052F-F926-B2AF-DE07-ABBB844CFF79}"/>
              </a:ext>
            </a:extLst>
          </p:cNvPr>
          <p:cNvSpPr>
            <a:spLocks noGrp="1"/>
          </p:cNvSpPr>
          <p:nvPr>
            <p:ph idx="1"/>
          </p:nvPr>
        </p:nvSpPr>
        <p:spPr>
          <a:xfrm>
            <a:off x="533400" y="1828800"/>
            <a:ext cx="8001000" cy="3200400"/>
          </a:xfrm>
        </p:spPr>
        <p:txBody>
          <a:bodyPr rtlCol="0">
            <a:normAutofit fontScale="92500" lnSpcReduction="10000"/>
          </a:bodyPr>
          <a:lstStyle/>
          <a:p>
            <a:pPr marL="342900" lvl="1" indent="-342900" eaLnBrk="1" fontAlgn="auto" hangingPunct="1">
              <a:spcAft>
                <a:spcPts val="0"/>
              </a:spcAft>
              <a:buFont typeface="Arial" panose="020B0604020202020204" pitchFamily="34" charset="0"/>
              <a:buChar char="•"/>
              <a:defRPr/>
            </a:pPr>
            <a:r>
              <a:rPr lang="en-US" sz="3500" dirty="0"/>
              <a:t>FAA Rules</a:t>
            </a:r>
          </a:p>
          <a:p>
            <a:pPr marL="742950" lvl="2" indent="-342900" eaLnBrk="1" fontAlgn="auto" hangingPunct="1">
              <a:spcAft>
                <a:spcPts val="0"/>
              </a:spcAft>
              <a:defRPr/>
            </a:pPr>
            <a:r>
              <a:rPr lang="en-US" dirty="0"/>
              <a:t>Antenna Restrictions</a:t>
            </a:r>
          </a:p>
          <a:p>
            <a:pPr lvl="2" eaLnBrk="1" fontAlgn="auto" hangingPunct="1">
              <a:spcAft>
                <a:spcPts val="0"/>
              </a:spcAft>
              <a:defRPr/>
            </a:pPr>
            <a:r>
              <a:rPr lang="en-US" dirty="0">
                <a:solidFill>
                  <a:srgbClr val="FF0000"/>
                </a:solidFill>
              </a:rPr>
              <a:t>If more than 200 ft above ground level or near public-use airport, must notify FCC &amp; FAA.</a:t>
            </a:r>
          </a:p>
          <a:p>
            <a:pPr lvl="2" eaLnBrk="1" fontAlgn="auto" hangingPunct="1">
              <a:spcAft>
                <a:spcPts val="0"/>
              </a:spcAft>
              <a:defRPr/>
            </a:pPr>
            <a:r>
              <a:rPr lang="en-US" dirty="0"/>
              <a:t>Exceptions:</a:t>
            </a:r>
          </a:p>
          <a:p>
            <a:pPr lvl="3" eaLnBrk="1" fontAlgn="auto" hangingPunct="1">
              <a:spcAft>
                <a:spcPts val="0"/>
              </a:spcAft>
              <a:buFont typeface="Arial" panose="020B0604020202020204" pitchFamily="34" charset="0"/>
              <a:buChar char="•"/>
              <a:defRPr/>
            </a:pPr>
            <a:r>
              <a:rPr lang="en-US" dirty="0"/>
              <a:t>&lt;20 ft above existing man-made structure.</a:t>
            </a:r>
          </a:p>
          <a:p>
            <a:pPr lvl="3" eaLnBrk="1" fontAlgn="auto" hangingPunct="1">
              <a:spcAft>
                <a:spcPts val="0"/>
              </a:spcAft>
              <a:buFont typeface="Arial" panose="020B0604020202020204" pitchFamily="34" charset="0"/>
              <a:buChar char="•"/>
              <a:defRPr/>
            </a:pPr>
            <a:r>
              <a:rPr lang="en-US" dirty="0"/>
              <a:t>&lt;20 ft above ground.</a:t>
            </a:r>
          </a:p>
          <a:p>
            <a:pPr lvl="3" eaLnBrk="1" fontAlgn="auto" hangingPunct="1">
              <a:spcAft>
                <a:spcPts val="0"/>
              </a:spcAft>
              <a:buFont typeface="Arial" panose="020B0604020202020204" pitchFamily="34" charset="0"/>
              <a:buChar char="•"/>
              <a:defRPr/>
            </a:pPr>
            <a:r>
              <a:rPr lang="en-US" dirty="0"/>
              <a:t>Shielded by terrain or by taller structures in congested urban area.</a:t>
            </a:r>
          </a:p>
        </p:txBody>
      </p:sp>
      <p:pic>
        <p:nvPicPr>
          <p:cNvPr id="4" name="Picture 7" descr="28">
            <a:extLst>
              <a:ext uri="{FF2B5EF4-FFF2-40B4-BE49-F238E27FC236}">
                <a16:creationId xmlns:a16="http://schemas.microsoft.com/office/drawing/2014/main" id="{82BD6882-66EF-9CC1-901F-CBE1A9C7A1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4953000"/>
            <a:ext cx="3733800"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itle 1">
            <a:extLst>
              <a:ext uri="{FF2B5EF4-FFF2-40B4-BE49-F238E27FC236}">
                <a16:creationId xmlns:a16="http://schemas.microsoft.com/office/drawing/2014/main" id="{A10903E2-C05E-CE80-B216-41070892F4D4}"/>
              </a:ext>
            </a:extLst>
          </p:cNvPr>
          <p:cNvSpPr>
            <a:spLocks noGrp="1"/>
          </p:cNvSpPr>
          <p:nvPr>
            <p:ph type="title"/>
          </p:nvPr>
        </p:nvSpPr>
        <p:spPr>
          <a:xfrm>
            <a:off x="1828800" y="182563"/>
            <a:ext cx="7315200" cy="1600200"/>
          </a:xfrm>
        </p:spPr>
        <p:txBody>
          <a:bodyPr/>
          <a:lstStyle/>
          <a:p>
            <a:pPr eaLnBrk="1" hangingPunct="1"/>
            <a:r>
              <a:rPr lang="en-US" altLang="en-US" sz="6600" b="1">
                <a:solidFill>
                  <a:srgbClr val="0070C0"/>
                </a:solidFill>
              </a:rPr>
              <a:t>Regulatory Agencies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7F721CAC-64C0-0BAB-AE71-BB82A55C9E31}"/>
              </a:ext>
            </a:extLst>
          </p:cNvPr>
          <p:cNvSpPr>
            <a:spLocks noGrp="1"/>
          </p:cNvSpPr>
          <p:nvPr>
            <p:ph type="title"/>
          </p:nvPr>
        </p:nvSpPr>
        <p:spPr>
          <a:xfrm>
            <a:off x="1828800" y="381000"/>
            <a:ext cx="6858000" cy="1752600"/>
          </a:xfrm>
        </p:spPr>
        <p:txBody>
          <a:bodyPr/>
          <a:lstStyle/>
          <a:p>
            <a:pPr algn="l"/>
            <a:r>
              <a:rPr lang="en-US" altLang="en-US" sz="2800" b="1"/>
              <a:t>G1E06 [97.301, ITU Radio Regulations]</a:t>
            </a:r>
            <a:br>
              <a:rPr lang="en-US" altLang="en-US" sz="2800" b="1"/>
            </a:br>
            <a:r>
              <a:rPr lang="en-US" altLang="en-US" sz="2800" b="1"/>
              <a:t>The frequency allocations of which ITU region apply to radio amateurs operating in North and South America?</a:t>
            </a:r>
            <a:br>
              <a:rPr lang="en-US" altLang="en-US" sz="2800" b="1"/>
            </a:br>
            <a:endParaRPr lang="en-US" altLang="en-US" sz="2800" b="1"/>
          </a:p>
        </p:txBody>
      </p:sp>
      <p:sp>
        <p:nvSpPr>
          <p:cNvPr id="19459" name="Content Placeholder 2">
            <a:extLst>
              <a:ext uri="{FF2B5EF4-FFF2-40B4-BE49-F238E27FC236}">
                <a16:creationId xmlns:a16="http://schemas.microsoft.com/office/drawing/2014/main" id="{A797181E-7466-78C6-3073-A7A00D9CD071}"/>
              </a:ext>
            </a:extLst>
          </p:cNvPr>
          <p:cNvSpPr>
            <a:spLocks noGrp="1"/>
          </p:cNvSpPr>
          <p:nvPr>
            <p:ph idx="1"/>
          </p:nvPr>
        </p:nvSpPr>
        <p:spPr>
          <a:xfrm>
            <a:off x="457200" y="2209800"/>
            <a:ext cx="8229600" cy="4191000"/>
          </a:xfrm>
        </p:spPr>
        <p:txBody>
          <a:bodyPr/>
          <a:lstStyle/>
          <a:p>
            <a:pPr marL="512763" indent="-512763">
              <a:buFont typeface="Arial" panose="020B0604020202020204" pitchFamily="34" charset="0"/>
              <a:buNone/>
            </a:pPr>
            <a:r>
              <a:rPr lang="en-US" altLang="en-US"/>
              <a:t>A. Region 4</a:t>
            </a:r>
          </a:p>
          <a:p>
            <a:pPr marL="512763" indent="-512763">
              <a:buFont typeface="Arial" panose="020B0604020202020204" pitchFamily="34" charset="0"/>
              <a:buNone/>
            </a:pPr>
            <a:r>
              <a:rPr lang="en-US" altLang="en-US"/>
              <a:t>B. Region 3</a:t>
            </a:r>
          </a:p>
          <a:p>
            <a:pPr marL="512763" indent="-512763">
              <a:buFont typeface="Arial" panose="020B0604020202020204" pitchFamily="34" charset="0"/>
              <a:buNone/>
            </a:pPr>
            <a:r>
              <a:rPr lang="en-US" altLang="en-US"/>
              <a:t>C. Region 2</a:t>
            </a:r>
          </a:p>
          <a:p>
            <a:pPr marL="512763" indent="-512763">
              <a:buFont typeface="Arial" panose="020B0604020202020204" pitchFamily="34" charset="0"/>
              <a:buNone/>
            </a:pPr>
            <a:r>
              <a:rPr lang="en-US" altLang="en-US"/>
              <a:t>D. Region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0A558FB2-8C14-C132-243F-DA2379F54CC9}"/>
              </a:ext>
            </a:extLst>
          </p:cNvPr>
          <p:cNvSpPr>
            <a:spLocks noGrp="1"/>
          </p:cNvSpPr>
          <p:nvPr>
            <p:ph type="title"/>
          </p:nvPr>
        </p:nvSpPr>
        <p:spPr>
          <a:xfrm>
            <a:off x="1828800" y="381000"/>
            <a:ext cx="6858000" cy="1752600"/>
          </a:xfrm>
        </p:spPr>
        <p:txBody>
          <a:bodyPr/>
          <a:lstStyle/>
          <a:p>
            <a:pPr algn="l"/>
            <a:r>
              <a:rPr lang="en-US" altLang="en-US" sz="2800" b="1"/>
              <a:t>G1E06 [97.301, ITU Radio Regulations]</a:t>
            </a:r>
            <a:br>
              <a:rPr lang="en-US" altLang="en-US" sz="2800" b="1"/>
            </a:br>
            <a:r>
              <a:rPr lang="en-US" altLang="en-US" sz="2800" b="1"/>
              <a:t>The frequency allocations of which ITU region apply to radio amateurs operating in North and South America?</a:t>
            </a:r>
            <a:br>
              <a:rPr lang="en-US" altLang="en-US" sz="2800" b="1"/>
            </a:br>
            <a:endParaRPr lang="en-US" altLang="en-US" sz="2800" b="1"/>
          </a:p>
        </p:txBody>
      </p:sp>
      <p:sp>
        <p:nvSpPr>
          <p:cNvPr id="20483" name="Content Placeholder 2">
            <a:extLst>
              <a:ext uri="{FF2B5EF4-FFF2-40B4-BE49-F238E27FC236}">
                <a16:creationId xmlns:a16="http://schemas.microsoft.com/office/drawing/2014/main" id="{61256EFE-6145-4501-5766-C8260E38BA0F}"/>
              </a:ext>
            </a:extLst>
          </p:cNvPr>
          <p:cNvSpPr>
            <a:spLocks noGrp="1"/>
          </p:cNvSpPr>
          <p:nvPr>
            <p:ph idx="1"/>
          </p:nvPr>
        </p:nvSpPr>
        <p:spPr>
          <a:xfrm>
            <a:off x="457200" y="2209800"/>
            <a:ext cx="8229600" cy="4191000"/>
          </a:xfrm>
        </p:spPr>
        <p:txBody>
          <a:bodyPr/>
          <a:lstStyle/>
          <a:p>
            <a:pPr marL="512763" indent="-512763">
              <a:buFont typeface="Arial" panose="020B0604020202020204" pitchFamily="34" charset="0"/>
              <a:buNone/>
            </a:pPr>
            <a:r>
              <a:rPr lang="en-US" altLang="en-US"/>
              <a:t>A. Region 4</a:t>
            </a:r>
          </a:p>
          <a:p>
            <a:pPr marL="512763" indent="-512763">
              <a:buFont typeface="Arial" panose="020B0604020202020204" pitchFamily="34" charset="0"/>
              <a:buNone/>
            </a:pPr>
            <a:r>
              <a:rPr lang="en-US" altLang="en-US"/>
              <a:t>B. Region 3</a:t>
            </a:r>
          </a:p>
          <a:p>
            <a:pPr marL="512763" indent="-512763">
              <a:buFont typeface="Arial" panose="020B0604020202020204" pitchFamily="34" charset="0"/>
              <a:buNone/>
            </a:pPr>
            <a:r>
              <a:rPr lang="en-US" altLang="en-US">
                <a:solidFill>
                  <a:srgbClr val="FF0000"/>
                </a:solidFill>
              </a:rPr>
              <a:t>C. Region 2</a:t>
            </a:r>
          </a:p>
          <a:p>
            <a:pPr marL="512763" indent="-512763">
              <a:buFont typeface="Arial" panose="020B0604020202020204" pitchFamily="34" charset="0"/>
              <a:buNone/>
            </a:pPr>
            <a:r>
              <a:rPr lang="en-US" altLang="en-US"/>
              <a:t>D. Region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2E7E58D1-83D8-B737-1B22-C8E8ACC10CFA}"/>
              </a:ext>
            </a:extLst>
          </p:cNvPr>
          <p:cNvSpPr>
            <a:spLocks noGrp="1"/>
          </p:cNvSpPr>
          <p:nvPr>
            <p:ph type="title"/>
          </p:nvPr>
        </p:nvSpPr>
        <p:spPr>
          <a:xfrm>
            <a:off x="1828800" y="182563"/>
            <a:ext cx="6858000" cy="1646237"/>
          </a:xfrm>
        </p:spPr>
        <p:txBody>
          <a:bodyPr/>
          <a:lstStyle/>
          <a:p>
            <a:pPr algn="l"/>
            <a:r>
              <a:rPr lang="en-US" altLang="en-US" sz="2800" b="1"/>
              <a:t>G1D05 [97.7]  When operating a US station by remote control from outside the country, what license is required of the control operator?</a:t>
            </a:r>
            <a:br>
              <a:rPr lang="en-US" altLang="en-US" sz="2800" b="1"/>
            </a:br>
            <a:endParaRPr lang="en-US" altLang="en-US" sz="2800" b="1"/>
          </a:p>
        </p:txBody>
      </p:sp>
      <p:sp>
        <p:nvSpPr>
          <p:cNvPr id="21507" name="Content Placeholder 2">
            <a:extLst>
              <a:ext uri="{FF2B5EF4-FFF2-40B4-BE49-F238E27FC236}">
                <a16:creationId xmlns:a16="http://schemas.microsoft.com/office/drawing/2014/main" id="{C73283AE-0826-4EB4-D014-D3AF20810310}"/>
              </a:ext>
            </a:extLst>
          </p:cNvPr>
          <p:cNvSpPr>
            <a:spLocks noGrp="1"/>
          </p:cNvSpPr>
          <p:nvPr>
            <p:ph idx="1"/>
          </p:nvPr>
        </p:nvSpPr>
        <p:spPr>
          <a:xfrm>
            <a:off x="304800" y="2011363"/>
            <a:ext cx="8610600" cy="4313237"/>
          </a:xfrm>
        </p:spPr>
        <p:txBody>
          <a:bodyPr/>
          <a:lstStyle/>
          <a:p>
            <a:pPr marL="512763" indent="-512763">
              <a:buFont typeface="Arial" panose="020B0604020202020204" pitchFamily="34" charset="0"/>
              <a:buNone/>
            </a:pPr>
            <a:r>
              <a:rPr lang="en-US" altLang="en-US" sz="2800"/>
              <a:t>A. A US operator/primary station license</a:t>
            </a:r>
          </a:p>
          <a:p>
            <a:pPr marL="512763" indent="-512763">
              <a:buFont typeface="Arial" panose="020B0604020202020204" pitchFamily="34" charset="0"/>
              <a:buNone/>
            </a:pPr>
            <a:r>
              <a:rPr lang="en-US" altLang="en-US" sz="2800"/>
              <a:t>B. Only an appropriate US operator/primary license and a special remote station permit from the FCC</a:t>
            </a:r>
          </a:p>
          <a:p>
            <a:pPr marL="512763" indent="-512763">
              <a:buFont typeface="Arial" panose="020B0604020202020204" pitchFamily="34" charset="0"/>
              <a:buNone/>
            </a:pPr>
            <a:r>
              <a:rPr lang="en-US" altLang="en-US" sz="2800"/>
              <a:t>C. Only a license from the foreign country, as long as the call sign includes identification of portable operation in the US</a:t>
            </a:r>
          </a:p>
          <a:p>
            <a:pPr marL="512763" indent="-512763">
              <a:buFont typeface="Arial" panose="020B0604020202020204" pitchFamily="34" charset="0"/>
              <a:buNone/>
            </a:pPr>
            <a:r>
              <a:rPr lang="en-US" altLang="en-US" sz="2800"/>
              <a:t>D. A license from the foreign country and a special remote station permit from the FCC</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7AAE2C77-CB1D-D7C0-9059-093352031832}"/>
              </a:ext>
            </a:extLst>
          </p:cNvPr>
          <p:cNvSpPr>
            <a:spLocks noGrp="1"/>
          </p:cNvSpPr>
          <p:nvPr>
            <p:ph type="title"/>
          </p:nvPr>
        </p:nvSpPr>
        <p:spPr>
          <a:xfrm>
            <a:off x="1828800" y="182563"/>
            <a:ext cx="6858000" cy="1646237"/>
          </a:xfrm>
        </p:spPr>
        <p:txBody>
          <a:bodyPr/>
          <a:lstStyle/>
          <a:p>
            <a:pPr algn="l"/>
            <a:r>
              <a:rPr lang="en-US" altLang="en-US" sz="2800" b="1"/>
              <a:t>G1D05 [97.7]  When operating a US station by remote control from outside the country, what license is required of the control operator?</a:t>
            </a:r>
            <a:br>
              <a:rPr lang="en-US" altLang="en-US" sz="2800" b="1"/>
            </a:br>
            <a:endParaRPr lang="en-US" altLang="en-US" sz="2800" b="1"/>
          </a:p>
        </p:txBody>
      </p:sp>
      <p:sp>
        <p:nvSpPr>
          <p:cNvPr id="22531" name="Content Placeholder 2">
            <a:extLst>
              <a:ext uri="{FF2B5EF4-FFF2-40B4-BE49-F238E27FC236}">
                <a16:creationId xmlns:a16="http://schemas.microsoft.com/office/drawing/2014/main" id="{0E5D89D0-08CE-482A-5535-0F5AA0DBDF63}"/>
              </a:ext>
            </a:extLst>
          </p:cNvPr>
          <p:cNvSpPr>
            <a:spLocks noGrp="1"/>
          </p:cNvSpPr>
          <p:nvPr>
            <p:ph idx="1"/>
          </p:nvPr>
        </p:nvSpPr>
        <p:spPr>
          <a:xfrm>
            <a:off x="304800" y="2011363"/>
            <a:ext cx="8610600" cy="4313237"/>
          </a:xfrm>
        </p:spPr>
        <p:txBody>
          <a:bodyPr/>
          <a:lstStyle/>
          <a:p>
            <a:pPr marL="512763" indent="-512763">
              <a:buFont typeface="Arial" panose="020B0604020202020204" pitchFamily="34" charset="0"/>
              <a:buNone/>
            </a:pPr>
            <a:r>
              <a:rPr lang="en-US" altLang="en-US" sz="2800">
                <a:solidFill>
                  <a:srgbClr val="FF0000"/>
                </a:solidFill>
              </a:rPr>
              <a:t>A. A US operator/primary station license</a:t>
            </a:r>
          </a:p>
          <a:p>
            <a:pPr marL="512763" indent="-512763">
              <a:buFont typeface="Arial" panose="020B0604020202020204" pitchFamily="34" charset="0"/>
              <a:buNone/>
            </a:pPr>
            <a:r>
              <a:rPr lang="en-US" altLang="en-US" sz="2800"/>
              <a:t>B. Only an appropriate US operator/primary license and a special remote station permit from the FCC</a:t>
            </a:r>
          </a:p>
          <a:p>
            <a:pPr marL="512763" indent="-512763">
              <a:buFont typeface="Arial" panose="020B0604020202020204" pitchFamily="34" charset="0"/>
              <a:buNone/>
            </a:pPr>
            <a:r>
              <a:rPr lang="en-US" altLang="en-US" sz="2800"/>
              <a:t>C. Only a license from the foreign country, as long as the call sign includes identification of portable operation in the US</a:t>
            </a:r>
          </a:p>
          <a:p>
            <a:pPr marL="512763" indent="-512763">
              <a:buFont typeface="Arial" panose="020B0604020202020204" pitchFamily="34" charset="0"/>
              <a:buNone/>
            </a:pPr>
            <a:r>
              <a:rPr lang="en-US" altLang="en-US" sz="2800"/>
              <a:t>D. A license from the foreign country and a special remote station permit from the FCC</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385F93F6-8579-DEAD-6355-6C57FF029634}"/>
              </a:ext>
            </a:extLst>
          </p:cNvPr>
          <p:cNvSpPr>
            <a:spLocks noGrp="1"/>
          </p:cNvSpPr>
          <p:nvPr>
            <p:ph type="title"/>
          </p:nvPr>
        </p:nvSpPr>
        <p:spPr>
          <a:xfrm>
            <a:off x="1905000" y="685800"/>
            <a:ext cx="6858000" cy="1524000"/>
          </a:xfrm>
        </p:spPr>
        <p:txBody>
          <a:bodyPr/>
          <a:lstStyle/>
          <a:p>
            <a:pPr algn="l"/>
            <a:r>
              <a:rPr lang="en-US" altLang="en-US" sz="2800" b="1"/>
              <a:t>G1D12 [97.507]  When operating a station in South America by remote control over the internet from the US, what regulations apply?</a:t>
            </a:r>
            <a:br>
              <a:rPr lang="en-US" altLang="en-US" sz="2800" b="1"/>
            </a:br>
            <a:br>
              <a:rPr lang="en-US" altLang="en-US" sz="2800" b="1"/>
            </a:br>
            <a:endParaRPr lang="en-US" altLang="en-US" sz="2800" b="1"/>
          </a:p>
        </p:txBody>
      </p:sp>
      <p:sp>
        <p:nvSpPr>
          <p:cNvPr id="23555" name="Content Placeholder 2">
            <a:extLst>
              <a:ext uri="{FF2B5EF4-FFF2-40B4-BE49-F238E27FC236}">
                <a16:creationId xmlns:a16="http://schemas.microsoft.com/office/drawing/2014/main" id="{96884E79-C386-522C-713D-833208F7D33D}"/>
              </a:ext>
            </a:extLst>
          </p:cNvPr>
          <p:cNvSpPr>
            <a:spLocks noGrp="1"/>
          </p:cNvSpPr>
          <p:nvPr>
            <p:ph idx="1"/>
          </p:nvPr>
        </p:nvSpPr>
        <p:spPr>
          <a:xfrm>
            <a:off x="304800" y="2011363"/>
            <a:ext cx="8610600" cy="4313237"/>
          </a:xfrm>
        </p:spPr>
        <p:txBody>
          <a:bodyPr/>
          <a:lstStyle/>
          <a:p>
            <a:pPr marL="512763" indent="-512763">
              <a:buFont typeface="Arial" panose="020B0604020202020204" pitchFamily="34" charset="0"/>
              <a:buNone/>
            </a:pPr>
            <a:r>
              <a:rPr lang="en-US" altLang="en-US" sz="2800"/>
              <a:t>A. Those of both the remote station’s country and the FCC</a:t>
            </a:r>
          </a:p>
          <a:p>
            <a:pPr marL="512763" indent="-512763">
              <a:buFont typeface="Arial" panose="020B0604020202020204" pitchFamily="34" charset="0"/>
              <a:buNone/>
            </a:pPr>
            <a:r>
              <a:rPr lang="en-US" altLang="en-US" sz="2800"/>
              <a:t>B. Those of the remote station’s country and the FCC’s third-party regulations</a:t>
            </a:r>
          </a:p>
          <a:p>
            <a:pPr marL="512763" indent="-512763">
              <a:buFont typeface="Arial" panose="020B0604020202020204" pitchFamily="34" charset="0"/>
              <a:buNone/>
            </a:pPr>
            <a:r>
              <a:rPr lang="en-US" altLang="en-US" sz="2800"/>
              <a:t>C. Only those of the remote station’s country</a:t>
            </a:r>
          </a:p>
          <a:p>
            <a:pPr marL="512763" indent="-512763">
              <a:buFont typeface="Arial" panose="020B0604020202020204" pitchFamily="34" charset="0"/>
              <a:buNone/>
            </a:pPr>
            <a:r>
              <a:rPr lang="en-US" altLang="en-US" sz="2800"/>
              <a:t>D. Only those of the FCC</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32A0A9D0-23E2-C22C-2EA6-5E8023725297}"/>
              </a:ext>
            </a:extLst>
          </p:cNvPr>
          <p:cNvSpPr>
            <a:spLocks noGrp="1"/>
          </p:cNvSpPr>
          <p:nvPr>
            <p:ph type="title"/>
          </p:nvPr>
        </p:nvSpPr>
        <p:spPr>
          <a:xfrm>
            <a:off x="1905000" y="685800"/>
            <a:ext cx="6858000" cy="1524000"/>
          </a:xfrm>
        </p:spPr>
        <p:txBody>
          <a:bodyPr/>
          <a:lstStyle/>
          <a:p>
            <a:pPr algn="l"/>
            <a:r>
              <a:rPr lang="en-US" altLang="en-US" sz="2800" b="1"/>
              <a:t>G1D12 [97.507]  When operating a station in South America by remote control over the internet from the US, what regulations apply?</a:t>
            </a:r>
            <a:br>
              <a:rPr lang="en-US" altLang="en-US" sz="2800" b="1"/>
            </a:br>
            <a:br>
              <a:rPr lang="en-US" altLang="en-US" sz="2800" b="1"/>
            </a:br>
            <a:endParaRPr lang="en-US" altLang="en-US" sz="2800" b="1"/>
          </a:p>
        </p:txBody>
      </p:sp>
      <p:sp>
        <p:nvSpPr>
          <p:cNvPr id="24579" name="Content Placeholder 2">
            <a:extLst>
              <a:ext uri="{FF2B5EF4-FFF2-40B4-BE49-F238E27FC236}">
                <a16:creationId xmlns:a16="http://schemas.microsoft.com/office/drawing/2014/main" id="{C4A37EAF-63A3-08AD-76AD-5E069D429A37}"/>
              </a:ext>
            </a:extLst>
          </p:cNvPr>
          <p:cNvSpPr>
            <a:spLocks noGrp="1"/>
          </p:cNvSpPr>
          <p:nvPr>
            <p:ph idx="1"/>
          </p:nvPr>
        </p:nvSpPr>
        <p:spPr>
          <a:xfrm>
            <a:off x="304800" y="2011363"/>
            <a:ext cx="8610600" cy="4313237"/>
          </a:xfrm>
        </p:spPr>
        <p:txBody>
          <a:bodyPr/>
          <a:lstStyle/>
          <a:p>
            <a:pPr marL="512763" indent="-512763">
              <a:buFont typeface="Arial" panose="020B0604020202020204" pitchFamily="34" charset="0"/>
              <a:buNone/>
            </a:pPr>
            <a:r>
              <a:rPr lang="en-US" altLang="en-US" sz="2800"/>
              <a:t>A. Those of both the remote station’s country and the FCC</a:t>
            </a:r>
          </a:p>
          <a:p>
            <a:pPr marL="512763" indent="-512763">
              <a:buFont typeface="Arial" panose="020B0604020202020204" pitchFamily="34" charset="0"/>
              <a:buNone/>
            </a:pPr>
            <a:r>
              <a:rPr lang="en-US" altLang="en-US" sz="2800"/>
              <a:t>B. Those of the remote station’s country and the FCC’s third-party regulations</a:t>
            </a:r>
          </a:p>
          <a:p>
            <a:pPr marL="512763" indent="-512763">
              <a:buFont typeface="Arial" panose="020B0604020202020204" pitchFamily="34" charset="0"/>
              <a:buNone/>
            </a:pPr>
            <a:r>
              <a:rPr lang="en-US" altLang="en-US" sz="2800">
                <a:solidFill>
                  <a:srgbClr val="FF0000"/>
                </a:solidFill>
              </a:rPr>
              <a:t>C. Only those of the remote station’s country</a:t>
            </a:r>
          </a:p>
          <a:p>
            <a:pPr marL="512763" indent="-512763">
              <a:buFont typeface="Arial" panose="020B0604020202020204" pitchFamily="34" charset="0"/>
              <a:buNone/>
            </a:pPr>
            <a:r>
              <a:rPr lang="en-US" altLang="en-US" sz="2800"/>
              <a:t>D. Only those of the FCC</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4F1D6BBC-9801-89AB-420C-ACB894639FFC}"/>
              </a:ext>
            </a:extLst>
          </p:cNvPr>
          <p:cNvSpPr>
            <a:spLocks noGrp="1"/>
          </p:cNvSpPr>
          <p:nvPr>
            <p:ph type="title"/>
          </p:nvPr>
        </p:nvSpPr>
        <p:spPr>
          <a:xfrm>
            <a:off x="1828800" y="182563"/>
            <a:ext cx="6858000" cy="1646237"/>
          </a:xfrm>
        </p:spPr>
        <p:txBody>
          <a:bodyPr/>
          <a:lstStyle/>
          <a:p>
            <a:pPr algn="l"/>
            <a:r>
              <a:rPr lang="en-US" altLang="en-US" sz="2800" b="1"/>
              <a:t>G2D02 -- Which of the following are objectives of the Volunteer Monitor Program?</a:t>
            </a:r>
          </a:p>
        </p:txBody>
      </p:sp>
      <p:sp>
        <p:nvSpPr>
          <p:cNvPr id="25603" name="Content Placeholder 2">
            <a:extLst>
              <a:ext uri="{FF2B5EF4-FFF2-40B4-BE49-F238E27FC236}">
                <a16:creationId xmlns:a16="http://schemas.microsoft.com/office/drawing/2014/main" id="{C517A7C7-A95F-57D6-8497-F4196C1EF430}"/>
              </a:ext>
            </a:extLst>
          </p:cNvPr>
          <p:cNvSpPr>
            <a:spLocks noGrp="1"/>
          </p:cNvSpPr>
          <p:nvPr>
            <p:ph idx="1"/>
          </p:nvPr>
        </p:nvSpPr>
        <p:spPr>
          <a:xfrm>
            <a:off x="457200" y="2011363"/>
            <a:ext cx="8229600" cy="4297362"/>
          </a:xfrm>
        </p:spPr>
        <p:txBody>
          <a:bodyPr/>
          <a:lstStyle/>
          <a:p>
            <a:pPr marL="512763" indent="-512763">
              <a:buFont typeface="Arial" panose="020B0604020202020204" pitchFamily="34" charset="0"/>
              <a:buNone/>
            </a:pPr>
            <a:r>
              <a:rPr lang="en-US" altLang="en-US"/>
              <a:t>A. To conduct efficient and orderly amateur licensing examinations</a:t>
            </a:r>
          </a:p>
          <a:p>
            <a:pPr marL="512763" indent="-512763">
              <a:buFont typeface="Arial" panose="020B0604020202020204" pitchFamily="34" charset="0"/>
              <a:buNone/>
            </a:pPr>
            <a:r>
              <a:rPr lang="en-US" altLang="en-US"/>
              <a:t>B. To provide emergency and public safety communications</a:t>
            </a:r>
          </a:p>
          <a:p>
            <a:pPr marL="512763" indent="-512763">
              <a:buFont typeface="Arial" panose="020B0604020202020204" pitchFamily="34" charset="0"/>
              <a:buNone/>
            </a:pPr>
            <a:r>
              <a:rPr lang="en-US" altLang="en-US"/>
              <a:t>C. To coordinate repeaters for efficient and orderly spectrum usage</a:t>
            </a:r>
          </a:p>
          <a:p>
            <a:pPr marL="512763" indent="-512763">
              <a:buFont typeface="Arial" panose="020B0604020202020204" pitchFamily="34" charset="0"/>
              <a:buNone/>
            </a:pPr>
            <a:r>
              <a:rPr lang="en-US" altLang="en-US"/>
              <a:t>D. To encourage amateur radio operators to self-regulate and comply with the rules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C8FBE9BD-AD39-AE2A-DB34-BA458E98596E}"/>
              </a:ext>
            </a:extLst>
          </p:cNvPr>
          <p:cNvSpPr>
            <a:spLocks noGrp="1"/>
          </p:cNvSpPr>
          <p:nvPr>
            <p:ph type="title"/>
          </p:nvPr>
        </p:nvSpPr>
        <p:spPr>
          <a:xfrm>
            <a:off x="1828800" y="182563"/>
            <a:ext cx="6858000" cy="1646237"/>
          </a:xfrm>
        </p:spPr>
        <p:txBody>
          <a:bodyPr/>
          <a:lstStyle/>
          <a:p>
            <a:pPr algn="l"/>
            <a:r>
              <a:rPr lang="en-US" altLang="en-US" sz="2800" b="1"/>
              <a:t>G2D02 -- Which of the following are objectives of the Volunteer Monitor Program?</a:t>
            </a:r>
          </a:p>
        </p:txBody>
      </p:sp>
      <p:sp>
        <p:nvSpPr>
          <p:cNvPr id="26627" name="Content Placeholder 2">
            <a:extLst>
              <a:ext uri="{FF2B5EF4-FFF2-40B4-BE49-F238E27FC236}">
                <a16:creationId xmlns:a16="http://schemas.microsoft.com/office/drawing/2014/main" id="{D4028B54-8953-64AB-941B-D7F390BA077A}"/>
              </a:ext>
            </a:extLst>
          </p:cNvPr>
          <p:cNvSpPr>
            <a:spLocks noGrp="1"/>
          </p:cNvSpPr>
          <p:nvPr>
            <p:ph idx="1"/>
          </p:nvPr>
        </p:nvSpPr>
        <p:spPr>
          <a:xfrm>
            <a:off x="457200" y="2011363"/>
            <a:ext cx="8229600" cy="4297362"/>
          </a:xfrm>
        </p:spPr>
        <p:txBody>
          <a:bodyPr/>
          <a:lstStyle/>
          <a:p>
            <a:pPr marL="512763" indent="-512763">
              <a:buFont typeface="Arial" panose="020B0604020202020204" pitchFamily="34" charset="0"/>
              <a:buNone/>
            </a:pPr>
            <a:r>
              <a:rPr lang="en-US" altLang="en-US"/>
              <a:t>A. To conduct efficient and orderly amateur licensing examinations</a:t>
            </a:r>
          </a:p>
          <a:p>
            <a:pPr marL="512763" indent="-512763">
              <a:buFont typeface="Arial" panose="020B0604020202020204" pitchFamily="34" charset="0"/>
              <a:buNone/>
            </a:pPr>
            <a:r>
              <a:rPr lang="en-US" altLang="en-US"/>
              <a:t>B. To provide emergency and public safety communications</a:t>
            </a:r>
          </a:p>
          <a:p>
            <a:pPr marL="512763" indent="-512763">
              <a:buFont typeface="Arial" panose="020B0604020202020204" pitchFamily="34" charset="0"/>
              <a:buNone/>
            </a:pPr>
            <a:r>
              <a:rPr lang="en-US" altLang="en-US"/>
              <a:t>C. To coordinate repeaters for efficient and orderly spectrum usage</a:t>
            </a:r>
          </a:p>
          <a:p>
            <a:pPr marL="512763" indent="-512763">
              <a:buFont typeface="Arial" panose="020B0604020202020204" pitchFamily="34" charset="0"/>
              <a:buNone/>
            </a:pPr>
            <a:r>
              <a:rPr lang="en-US" altLang="en-US">
                <a:solidFill>
                  <a:srgbClr val="FF0000"/>
                </a:solidFill>
              </a:rPr>
              <a:t>D. To encourage amateur radio operators to self-regulate and comply with the rules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DC58513A-A4EF-A924-7A60-0AC4930567D8}"/>
              </a:ext>
            </a:extLst>
          </p:cNvPr>
          <p:cNvSpPr>
            <a:spLocks noGrp="1"/>
          </p:cNvSpPr>
          <p:nvPr>
            <p:ph type="title"/>
          </p:nvPr>
        </p:nvSpPr>
        <p:spPr>
          <a:xfrm>
            <a:off x="1828800" y="182563"/>
            <a:ext cx="6858000" cy="1646237"/>
          </a:xfrm>
        </p:spPr>
        <p:txBody>
          <a:bodyPr/>
          <a:lstStyle/>
          <a:p>
            <a:pPr algn="l"/>
            <a:r>
              <a:rPr lang="en-US" altLang="en-US" sz="3200" b="1"/>
              <a:t>G2D01 -- What is the Volunteer Monitor Program?</a:t>
            </a:r>
          </a:p>
        </p:txBody>
      </p:sp>
      <p:sp>
        <p:nvSpPr>
          <p:cNvPr id="12291" name="Content Placeholder 2">
            <a:extLst>
              <a:ext uri="{FF2B5EF4-FFF2-40B4-BE49-F238E27FC236}">
                <a16:creationId xmlns:a16="http://schemas.microsoft.com/office/drawing/2014/main" id="{FB1342BD-37A3-DA11-F12B-6BF26188C964}"/>
              </a:ext>
            </a:extLst>
          </p:cNvPr>
          <p:cNvSpPr>
            <a:spLocks noGrp="1"/>
          </p:cNvSpPr>
          <p:nvPr>
            <p:ph idx="1"/>
          </p:nvPr>
        </p:nvSpPr>
        <p:spPr>
          <a:xfrm>
            <a:off x="457200" y="1752600"/>
            <a:ext cx="8229600" cy="4495800"/>
          </a:xfrm>
        </p:spPr>
        <p:txBody>
          <a:bodyPr>
            <a:normAutofit lnSpcReduction="10000"/>
          </a:bodyPr>
          <a:lstStyle/>
          <a:p>
            <a:pPr marL="512763" indent="-512763">
              <a:buFont typeface="Arial" charset="0"/>
              <a:buNone/>
              <a:defRPr/>
            </a:pPr>
            <a:r>
              <a:rPr lang="en-US" dirty="0"/>
              <a:t>A. Amateur volunteers who are formally enlisted to monitor the airwaves for rules violations</a:t>
            </a:r>
          </a:p>
          <a:p>
            <a:pPr marL="512763" indent="-512763">
              <a:buFont typeface="Arial" charset="0"/>
              <a:buNone/>
              <a:defRPr/>
            </a:pPr>
            <a:r>
              <a:rPr lang="en-US" dirty="0"/>
              <a:t>B. Amateur volunteers who conduct amateur licensing examinations</a:t>
            </a:r>
          </a:p>
          <a:p>
            <a:pPr marL="512763" indent="-512763">
              <a:buFont typeface="Arial" charset="0"/>
              <a:buNone/>
              <a:defRPr/>
            </a:pPr>
            <a:r>
              <a:rPr lang="en-US" dirty="0"/>
              <a:t>C. Amateur volunteers who conduct frequency coordination for amateur VHF repeaters</a:t>
            </a:r>
          </a:p>
          <a:p>
            <a:pPr marL="512763" indent="-512763">
              <a:buFont typeface="Arial" charset="0"/>
              <a:buNone/>
              <a:defRPr/>
            </a:pPr>
            <a:r>
              <a:rPr lang="en-US" dirty="0"/>
              <a:t>D. Amateur volunteers who use their station equipment to help civil defense organizations in times of emergency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5B9EAABD-48B7-CD19-4AD2-B5690A06C651}"/>
              </a:ext>
            </a:extLst>
          </p:cNvPr>
          <p:cNvSpPr>
            <a:spLocks noGrp="1"/>
          </p:cNvSpPr>
          <p:nvPr>
            <p:ph type="title"/>
          </p:nvPr>
        </p:nvSpPr>
        <p:spPr>
          <a:xfrm>
            <a:off x="1828800" y="182563"/>
            <a:ext cx="6858000" cy="1646237"/>
          </a:xfrm>
        </p:spPr>
        <p:txBody>
          <a:bodyPr/>
          <a:lstStyle/>
          <a:p>
            <a:pPr algn="l"/>
            <a:r>
              <a:rPr lang="en-US" altLang="en-US" sz="3200" b="1"/>
              <a:t>G2D01 -- What is the Volunteer Monitor Program?</a:t>
            </a:r>
          </a:p>
        </p:txBody>
      </p:sp>
      <p:sp>
        <p:nvSpPr>
          <p:cNvPr id="12291" name="Content Placeholder 2">
            <a:extLst>
              <a:ext uri="{FF2B5EF4-FFF2-40B4-BE49-F238E27FC236}">
                <a16:creationId xmlns:a16="http://schemas.microsoft.com/office/drawing/2014/main" id="{04B74446-8EDD-999A-A3C2-0D4750607AE9}"/>
              </a:ext>
            </a:extLst>
          </p:cNvPr>
          <p:cNvSpPr>
            <a:spLocks noGrp="1"/>
          </p:cNvSpPr>
          <p:nvPr>
            <p:ph idx="1"/>
          </p:nvPr>
        </p:nvSpPr>
        <p:spPr>
          <a:xfrm>
            <a:off x="457200" y="1752600"/>
            <a:ext cx="8229600" cy="4495800"/>
          </a:xfrm>
        </p:spPr>
        <p:txBody>
          <a:bodyPr>
            <a:normAutofit lnSpcReduction="10000"/>
          </a:bodyPr>
          <a:lstStyle/>
          <a:p>
            <a:pPr marL="512763" indent="-512763">
              <a:buFont typeface="Arial" charset="0"/>
              <a:buNone/>
              <a:defRPr/>
            </a:pPr>
            <a:r>
              <a:rPr lang="en-US" dirty="0">
                <a:solidFill>
                  <a:srgbClr val="FF0000"/>
                </a:solidFill>
              </a:rPr>
              <a:t>A. Amateur volunteers who are formally enlisted to monitor the airwaves for rules violations</a:t>
            </a:r>
          </a:p>
          <a:p>
            <a:pPr marL="512763" indent="-512763">
              <a:buFont typeface="Arial" charset="0"/>
              <a:buNone/>
              <a:defRPr/>
            </a:pPr>
            <a:r>
              <a:rPr lang="en-US" dirty="0"/>
              <a:t>B. Amateur volunteers who conduct amateur licensing examinations</a:t>
            </a:r>
          </a:p>
          <a:p>
            <a:pPr marL="512763" indent="-512763">
              <a:buFont typeface="Arial" charset="0"/>
              <a:buNone/>
              <a:defRPr/>
            </a:pPr>
            <a:r>
              <a:rPr lang="en-US" dirty="0"/>
              <a:t>C. Amateur volunteers who conduct frequency coordination for amateur VHF repeaters</a:t>
            </a:r>
          </a:p>
          <a:p>
            <a:pPr marL="512763" indent="-512763">
              <a:buFont typeface="Arial" charset="0"/>
              <a:buNone/>
              <a:defRPr/>
            </a:pPr>
            <a:r>
              <a:rPr lang="en-US" dirty="0"/>
              <a:t>D. Amateur volunteers who use their station equipment to help civil defense organizations in times of emergency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1CE8B28D-AE17-D62F-D4E6-15F7C5842D55}"/>
              </a:ext>
            </a:extLst>
          </p:cNvPr>
          <p:cNvSpPr>
            <a:spLocks noGrp="1"/>
          </p:cNvSpPr>
          <p:nvPr>
            <p:ph type="title"/>
          </p:nvPr>
        </p:nvSpPr>
        <p:spPr>
          <a:xfrm>
            <a:off x="1828800" y="182563"/>
            <a:ext cx="6858000" cy="1646237"/>
          </a:xfrm>
        </p:spPr>
        <p:txBody>
          <a:bodyPr/>
          <a:lstStyle/>
          <a:p>
            <a:pPr algn="l"/>
            <a:r>
              <a:rPr lang="en-US" altLang="en-US" sz="2800" b="1"/>
              <a:t>G2D03 -- What procedure may be used by Volunteer Monitors to localize a station whose continuous carrier is holding a repeater on in their area?</a:t>
            </a:r>
          </a:p>
        </p:txBody>
      </p:sp>
      <p:sp>
        <p:nvSpPr>
          <p:cNvPr id="29699" name="Content Placeholder 2">
            <a:extLst>
              <a:ext uri="{FF2B5EF4-FFF2-40B4-BE49-F238E27FC236}">
                <a16:creationId xmlns:a16="http://schemas.microsoft.com/office/drawing/2014/main" id="{0F538E58-9334-9B7D-ABD7-E379226757E2}"/>
              </a:ext>
            </a:extLst>
          </p:cNvPr>
          <p:cNvSpPr>
            <a:spLocks noGrp="1"/>
          </p:cNvSpPr>
          <p:nvPr>
            <p:ph idx="1"/>
          </p:nvPr>
        </p:nvSpPr>
        <p:spPr>
          <a:xfrm>
            <a:off x="457200" y="2011363"/>
            <a:ext cx="8229600" cy="4389437"/>
          </a:xfrm>
        </p:spPr>
        <p:txBody>
          <a:bodyPr/>
          <a:lstStyle/>
          <a:p>
            <a:pPr marL="512763" indent="-512763">
              <a:buFont typeface="Arial" panose="020B0604020202020204" pitchFamily="34" charset="0"/>
              <a:buNone/>
            </a:pPr>
            <a:r>
              <a:rPr lang="en-US" altLang="en-US"/>
              <a:t>A. Compare vertical and horizontal signal strengths on the input frequency</a:t>
            </a:r>
          </a:p>
          <a:p>
            <a:pPr marL="512763" indent="-512763">
              <a:buFont typeface="Arial" panose="020B0604020202020204" pitchFamily="34" charset="0"/>
              <a:buNone/>
            </a:pPr>
            <a:r>
              <a:rPr lang="en-US" altLang="en-US"/>
              <a:t>B. Compare beam headings on the repeater input from their home locations with that of other Volunteer Monitors</a:t>
            </a:r>
          </a:p>
          <a:p>
            <a:pPr marL="512763" indent="-512763">
              <a:buFont typeface="Arial" panose="020B0604020202020204" pitchFamily="34" charset="0"/>
              <a:buNone/>
            </a:pPr>
            <a:r>
              <a:rPr lang="en-US" altLang="en-US"/>
              <a:t>C. Compare signal strengths between the input and output of the repeater</a:t>
            </a:r>
          </a:p>
          <a:p>
            <a:pPr marL="512763" indent="-512763">
              <a:buFont typeface="Arial" panose="020B0604020202020204" pitchFamily="34" charset="0"/>
              <a:buNone/>
            </a:pPr>
            <a:r>
              <a:rPr lang="en-US" altLang="en-US"/>
              <a:t>D. All these choices are correct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40FCB38B-F058-5FC1-18F3-8D5575EF41D0}"/>
              </a:ext>
            </a:extLst>
          </p:cNvPr>
          <p:cNvSpPr>
            <a:spLocks noGrp="1"/>
          </p:cNvSpPr>
          <p:nvPr>
            <p:ph type="title"/>
          </p:nvPr>
        </p:nvSpPr>
        <p:spPr>
          <a:xfrm>
            <a:off x="1828800" y="182563"/>
            <a:ext cx="6858000" cy="1646237"/>
          </a:xfrm>
        </p:spPr>
        <p:txBody>
          <a:bodyPr/>
          <a:lstStyle/>
          <a:p>
            <a:pPr algn="l"/>
            <a:r>
              <a:rPr lang="en-US" altLang="en-US" sz="2800" b="1"/>
              <a:t>G2D03 -- What procedure may be used by Volunteer Monitors to localize a station whose continuous carrier is holding a repeater on in their area?</a:t>
            </a:r>
          </a:p>
        </p:txBody>
      </p:sp>
      <p:sp>
        <p:nvSpPr>
          <p:cNvPr id="30723" name="Content Placeholder 2">
            <a:extLst>
              <a:ext uri="{FF2B5EF4-FFF2-40B4-BE49-F238E27FC236}">
                <a16:creationId xmlns:a16="http://schemas.microsoft.com/office/drawing/2014/main" id="{BD404A77-963D-8B26-A978-274FA08F4212}"/>
              </a:ext>
            </a:extLst>
          </p:cNvPr>
          <p:cNvSpPr>
            <a:spLocks noGrp="1"/>
          </p:cNvSpPr>
          <p:nvPr>
            <p:ph idx="1"/>
          </p:nvPr>
        </p:nvSpPr>
        <p:spPr>
          <a:xfrm>
            <a:off x="457200" y="2011363"/>
            <a:ext cx="8229600" cy="4389437"/>
          </a:xfrm>
        </p:spPr>
        <p:txBody>
          <a:bodyPr/>
          <a:lstStyle/>
          <a:p>
            <a:pPr marL="512763" indent="-512763">
              <a:buFont typeface="Arial" panose="020B0604020202020204" pitchFamily="34" charset="0"/>
              <a:buNone/>
            </a:pPr>
            <a:r>
              <a:rPr lang="en-US" altLang="en-US"/>
              <a:t>A. Compare vertical and horizontal signal strengths on the input frequency</a:t>
            </a:r>
          </a:p>
          <a:p>
            <a:pPr marL="512763" indent="-512763">
              <a:buFont typeface="Arial" panose="020B0604020202020204" pitchFamily="34" charset="0"/>
              <a:buNone/>
            </a:pPr>
            <a:r>
              <a:rPr lang="en-US" altLang="en-US">
                <a:solidFill>
                  <a:srgbClr val="FF0000"/>
                </a:solidFill>
              </a:rPr>
              <a:t>B. Compare beam headings on the repeater input from their home locations with that of other Volunteer Monitors</a:t>
            </a:r>
          </a:p>
          <a:p>
            <a:pPr marL="512763" indent="-512763">
              <a:buFont typeface="Arial" panose="020B0604020202020204" pitchFamily="34" charset="0"/>
              <a:buNone/>
            </a:pPr>
            <a:r>
              <a:rPr lang="en-US" altLang="en-US"/>
              <a:t>C. Compare signal strengths between the input and output of the repeater</a:t>
            </a:r>
          </a:p>
          <a:p>
            <a:pPr marL="512763" indent="-512763">
              <a:buFont typeface="Arial" panose="020B0604020202020204" pitchFamily="34" charset="0"/>
              <a:buNone/>
            </a:pPr>
            <a:r>
              <a:rPr lang="en-US" altLang="en-US"/>
              <a:t>D. All these choices are correct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C0B45189-3449-1E45-6B19-ADC594A6A8DD}"/>
              </a:ext>
            </a:extLst>
          </p:cNvPr>
          <p:cNvSpPr>
            <a:spLocks noGrp="1"/>
          </p:cNvSpPr>
          <p:nvPr>
            <p:ph type="title"/>
          </p:nvPr>
        </p:nvSpPr>
        <p:spPr>
          <a:xfrm>
            <a:off x="1828800" y="182563"/>
            <a:ext cx="6858000" cy="2560637"/>
          </a:xfrm>
        </p:spPr>
        <p:txBody>
          <a:bodyPr/>
          <a:lstStyle/>
          <a:p>
            <a:pPr algn="l"/>
            <a:r>
              <a:rPr lang="en-US" altLang="en-US" sz="2800" b="1"/>
              <a:t>G1B01 [97.15(a)]  What is the maximum height above ground for an antenna structure not near a public use airport without requiring notification to the FAA and registration with the FCC?</a:t>
            </a:r>
            <a:br>
              <a:rPr lang="en-US" altLang="en-US" sz="2800" b="1"/>
            </a:br>
            <a:endParaRPr lang="en-US" altLang="en-US" sz="3200" b="1"/>
          </a:p>
        </p:txBody>
      </p:sp>
      <p:sp>
        <p:nvSpPr>
          <p:cNvPr id="31747" name="Content Placeholder 2">
            <a:extLst>
              <a:ext uri="{FF2B5EF4-FFF2-40B4-BE49-F238E27FC236}">
                <a16:creationId xmlns:a16="http://schemas.microsoft.com/office/drawing/2014/main" id="{9308BB65-3AC6-46D6-E323-EB9587231BDF}"/>
              </a:ext>
            </a:extLst>
          </p:cNvPr>
          <p:cNvSpPr>
            <a:spLocks noGrp="1"/>
          </p:cNvSpPr>
          <p:nvPr>
            <p:ph idx="1"/>
          </p:nvPr>
        </p:nvSpPr>
        <p:spPr>
          <a:xfrm>
            <a:off x="457200" y="2514600"/>
            <a:ext cx="8229600" cy="3230563"/>
          </a:xfrm>
        </p:spPr>
        <p:txBody>
          <a:bodyPr/>
          <a:lstStyle/>
          <a:p>
            <a:pPr marL="512763" indent="-512763">
              <a:buFont typeface="Arial" panose="020B0604020202020204" pitchFamily="34" charset="0"/>
              <a:buNone/>
            </a:pPr>
            <a:r>
              <a:rPr lang="en-US" altLang="en-US"/>
              <a:t>A. 50 feet</a:t>
            </a:r>
          </a:p>
          <a:p>
            <a:pPr marL="512763" indent="-512763">
              <a:buFont typeface="Arial" panose="020B0604020202020204" pitchFamily="34" charset="0"/>
              <a:buNone/>
            </a:pPr>
            <a:r>
              <a:rPr lang="en-US" altLang="en-US"/>
              <a:t>B. 100 feet</a:t>
            </a:r>
          </a:p>
          <a:p>
            <a:pPr marL="512763" indent="-512763">
              <a:buFont typeface="Arial" panose="020B0604020202020204" pitchFamily="34" charset="0"/>
              <a:buNone/>
            </a:pPr>
            <a:r>
              <a:rPr lang="en-US" altLang="en-US"/>
              <a:t>C. 200 feet</a:t>
            </a:r>
          </a:p>
          <a:p>
            <a:pPr marL="512763" indent="-512763">
              <a:buFont typeface="Arial" panose="020B0604020202020204" pitchFamily="34" charset="0"/>
              <a:buNone/>
            </a:pPr>
            <a:r>
              <a:rPr lang="en-US" altLang="en-US"/>
              <a:t>D. 250 feet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FDE344E8-F14B-532F-EBD9-23FA243C067D}"/>
              </a:ext>
            </a:extLst>
          </p:cNvPr>
          <p:cNvSpPr>
            <a:spLocks noGrp="1"/>
          </p:cNvSpPr>
          <p:nvPr>
            <p:ph type="title"/>
          </p:nvPr>
        </p:nvSpPr>
        <p:spPr>
          <a:xfrm>
            <a:off x="1828800" y="182563"/>
            <a:ext cx="6858000" cy="2560637"/>
          </a:xfrm>
        </p:spPr>
        <p:txBody>
          <a:bodyPr/>
          <a:lstStyle/>
          <a:p>
            <a:pPr algn="l"/>
            <a:r>
              <a:rPr lang="en-US" altLang="en-US" sz="2800" b="1"/>
              <a:t>G1B01 [97.15(a)]  What is the maximum height above ground for an antenna structure not near a public use airport without requiring notification to the FAA and registration with the FCC?</a:t>
            </a:r>
            <a:br>
              <a:rPr lang="en-US" altLang="en-US" sz="2800" b="1"/>
            </a:br>
            <a:endParaRPr lang="en-US" altLang="en-US" sz="3200" b="1"/>
          </a:p>
        </p:txBody>
      </p:sp>
      <p:sp>
        <p:nvSpPr>
          <p:cNvPr id="32771" name="Content Placeholder 2">
            <a:extLst>
              <a:ext uri="{FF2B5EF4-FFF2-40B4-BE49-F238E27FC236}">
                <a16:creationId xmlns:a16="http://schemas.microsoft.com/office/drawing/2014/main" id="{E9C735AA-748B-B8B0-0F1D-F94A5B59BB2C}"/>
              </a:ext>
            </a:extLst>
          </p:cNvPr>
          <p:cNvSpPr>
            <a:spLocks noGrp="1"/>
          </p:cNvSpPr>
          <p:nvPr>
            <p:ph idx="1"/>
          </p:nvPr>
        </p:nvSpPr>
        <p:spPr>
          <a:xfrm>
            <a:off x="457200" y="2500313"/>
            <a:ext cx="8229600" cy="3230562"/>
          </a:xfrm>
        </p:spPr>
        <p:txBody>
          <a:bodyPr/>
          <a:lstStyle/>
          <a:p>
            <a:pPr marL="512763" indent="-512763">
              <a:buFont typeface="Arial" panose="020B0604020202020204" pitchFamily="34" charset="0"/>
              <a:buNone/>
            </a:pPr>
            <a:r>
              <a:rPr lang="en-US" altLang="en-US"/>
              <a:t>A. 50 feet</a:t>
            </a:r>
          </a:p>
          <a:p>
            <a:pPr marL="512763" indent="-512763">
              <a:buFont typeface="Arial" panose="020B0604020202020204" pitchFamily="34" charset="0"/>
              <a:buNone/>
            </a:pPr>
            <a:r>
              <a:rPr lang="en-US" altLang="en-US"/>
              <a:t>B. 100 feet</a:t>
            </a:r>
          </a:p>
          <a:p>
            <a:pPr marL="512763" indent="-512763">
              <a:buFont typeface="Arial" panose="020B0604020202020204" pitchFamily="34" charset="0"/>
              <a:buNone/>
            </a:pPr>
            <a:r>
              <a:rPr lang="en-US" altLang="en-US">
                <a:solidFill>
                  <a:srgbClr val="FF0000"/>
                </a:solidFill>
              </a:rPr>
              <a:t>C. 200 feet</a:t>
            </a:r>
          </a:p>
          <a:p>
            <a:pPr marL="512763" indent="-512763">
              <a:buFont typeface="Arial" panose="020B0604020202020204" pitchFamily="34" charset="0"/>
              <a:buNone/>
            </a:pPr>
            <a:r>
              <a:rPr lang="en-US" altLang="en-US"/>
              <a:t>D. 250 feet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20E62F47-05CE-AC5F-AAB8-E0AFC4FCF006}"/>
              </a:ext>
            </a:extLst>
          </p:cNvPr>
          <p:cNvSpPr>
            <a:spLocks noGrp="1"/>
          </p:cNvSpPr>
          <p:nvPr>
            <p:ph type="title"/>
          </p:nvPr>
        </p:nvSpPr>
        <p:spPr>
          <a:xfrm>
            <a:off x="1828800" y="334963"/>
            <a:ext cx="6858000" cy="1646237"/>
          </a:xfrm>
        </p:spPr>
        <p:txBody>
          <a:bodyPr/>
          <a:lstStyle/>
          <a:p>
            <a:pPr algn="l"/>
            <a:r>
              <a:rPr lang="en-US" altLang="en-US" sz="2800" b="1"/>
              <a:t>G1B06 [97.15(b), PRB-1, 101 FCC 2d 952 (1985)] Under what conditions are state and local governments permitted to regulate amateur radio antenna structures?</a:t>
            </a:r>
            <a:br>
              <a:rPr lang="en-US" altLang="en-US" sz="2800" b="1"/>
            </a:br>
            <a:endParaRPr lang="en-US" altLang="en-US" sz="2800" b="1"/>
          </a:p>
        </p:txBody>
      </p:sp>
      <p:sp>
        <p:nvSpPr>
          <p:cNvPr id="33795" name="Content Placeholder 2">
            <a:extLst>
              <a:ext uri="{FF2B5EF4-FFF2-40B4-BE49-F238E27FC236}">
                <a16:creationId xmlns:a16="http://schemas.microsoft.com/office/drawing/2014/main" id="{744A55F4-8413-3887-FE92-05959A42F1A4}"/>
              </a:ext>
            </a:extLst>
          </p:cNvPr>
          <p:cNvSpPr>
            <a:spLocks noGrp="1"/>
          </p:cNvSpPr>
          <p:nvPr>
            <p:ph idx="1"/>
          </p:nvPr>
        </p:nvSpPr>
        <p:spPr>
          <a:xfrm>
            <a:off x="457200" y="1828800"/>
            <a:ext cx="8382000" cy="4953000"/>
          </a:xfrm>
        </p:spPr>
        <p:txBody>
          <a:bodyPr/>
          <a:lstStyle/>
          <a:p>
            <a:pPr marL="512763" indent="-512763">
              <a:buFont typeface="Arial" panose="020B0604020202020204" pitchFamily="34" charset="0"/>
              <a:buNone/>
            </a:pPr>
            <a:r>
              <a:rPr lang="en-US" altLang="en-US" sz="2800"/>
              <a:t>A. Under no circumstances, FCC rules take priority</a:t>
            </a:r>
          </a:p>
          <a:p>
            <a:pPr marL="512763" indent="-512763">
              <a:buFont typeface="Arial" panose="020B0604020202020204" pitchFamily="34" charset="0"/>
              <a:buNone/>
            </a:pPr>
            <a:r>
              <a:rPr lang="en-US" altLang="en-US" sz="2800"/>
              <a:t>B. At any time and to any extent necessary to accomplish a legitimate purpose of the state or local entity, provided that proper filings are made with the FCC</a:t>
            </a:r>
          </a:p>
          <a:p>
            <a:pPr marL="512763" indent="-512763">
              <a:buFont typeface="Arial" panose="020B0604020202020204" pitchFamily="34" charset="0"/>
              <a:buNone/>
            </a:pPr>
            <a:r>
              <a:rPr lang="en-US" altLang="en-US" sz="2800"/>
              <a:t>C. Only when such structures exceed 50 feet in height and are clearly visible 1,000 feet from the structure</a:t>
            </a:r>
          </a:p>
          <a:p>
            <a:pPr marL="512763" indent="-512763">
              <a:buFont typeface="Arial" panose="020B0604020202020204" pitchFamily="34" charset="0"/>
              <a:buNone/>
            </a:pPr>
            <a:r>
              <a:rPr lang="en-US" altLang="en-US" sz="2800"/>
              <a:t>D. Amateur Service communications must be reasonably accommodated, and regulations must constitute the minimum practical to accommodate a legitimate purpose of the state or local entity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15ED12C6-5D40-089F-BEA8-C1B5AB9BC08C}"/>
              </a:ext>
            </a:extLst>
          </p:cNvPr>
          <p:cNvSpPr>
            <a:spLocks noGrp="1"/>
          </p:cNvSpPr>
          <p:nvPr>
            <p:ph type="title"/>
          </p:nvPr>
        </p:nvSpPr>
        <p:spPr>
          <a:xfrm>
            <a:off x="1828800" y="334963"/>
            <a:ext cx="6858000" cy="1646237"/>
          </a:xfrm>
        </p:spPr>
        <p:txBody>
          <a:bodyPr/>
          <a:lstStyle/>
          <a:p>
            <a:pPr algn="l"/>
            <a:r>
              <a:rPr lang="en-US" altLang="en-US" sz="2800" b="1"/>
              <a:t>G1B06 [97.15(b), PRB-1, 101 FCC 2d 952 (1985)] Under what conditions are state and local governments permitted to regulate amateur radio antenna structures?</a:t>
            </a:r>
            <a:br>
              <a:rPr lang="en-US" altLang="en-US" sz="2800" b="1"/>
            </a:br>
            <a:endParaRPr lang="en-US" altLang="en-US" sz="2800" b="1"/>
          </a:p>
        </p:txBody>
      </p:sp>
      <p:sp>
        <p:nvSpPr>
          <p:cNvPr id="34819" name="Content Placeholder 2">
            <a:extLst>
              <a:ext uri="{FF2B5EF4-FFF2-40B4-BE49-F238E27FC236}">
                <a16:creationId xmlns:a16="http://schemas.microsoft.com/office/drawing/2014/main" id="{BD1E79F4-C110-414D-8467-684206D99642}"/>
              </a:ext>
            </a:extLst>
          </p:cNvPr>
          <p:cNvSpPr>
            <a:spLocks noGrp="1"/>
          </p:cNvSpPr>
          <p:nvPr>
            <p:ph idx="1"/>
          </p:nvPr>
        </p:nvSpPr>
        <p:spPr>
          <a:xfrm>
            <a:off x="457200" y="1828800"/>
            <a:ext cx="8382000" cy="4953000"/>
          </a:xfrm>
        </p:spPr>
        <p:txBody>
          <a:bodyPr/>
          <a:lstStyle/>
          <a:p>
            <a:pPr marL="512763" indent="-512763">
              <a:buFont typeface="Arial" panose="020B0604020202020204" pitchFamily="34" charset="0"/>
              <a:buNone/>
            </a:pPr>
            <a:r>
              <a:rPr lang="en-US" altLang="en-US" sz="2800"/>
              <a:t>A. Under no circumstances, FCC rules take priority</a:t>
            </a:r>
          </a:p>
          <a:p>
            <a:pPr marL="512763" indent="-512763">
              <a:buFont typeface="Arial" panose="020B0604020202020204" pitchFamily="34" charset="0"/>
              <a:buNone/>
            </a:pPr>
            <a:r>
              <a:rPr lang="en-US" altLang="en-US" sz="2800"/>
              <a:t>B. At any time and to any extent necessary to accomplish a legitimate purpose of the state or local entity, provided that proper filings are made with the FCC</a:t>
            </a:r>
          </a:p>
          <a:p>
            <a:pPr marL="512763" indent="-512763">
              <a:buFont typeface="Arial" panose="020B0604020202020204" pitchFamily="34" charset="0"/>
              <a:buNone/>
            </a:pPr>
            <a:r>
              <a:rPr lang="en-US" altLang="en-US" sz="2800"/>
              <a:t>C. Only when such structures exceed 50 feet in height and are clearly visible 1,000 feet from the structure</a:t>
            </a:r>
          </a:p>
          <a:p>
            <a:pPr marL="512763" indent="-512763">
              <a:buFont typeface="Arial" panose="020B0604020202020204" pitchFamily="34" charset="0"/>
              <a:buNone/>
            </a:pPr>
            <a:r>
              <a:rPr lang="en-US" altLang="en-US" sz="2800">
                <a:solidFill>
                  <a:srgbClr val="FF0000"/>
                </a:solidFill>
              </a:rPr>
              <a:t>D. Amateur Service communications must be reasonably accommodated, and regulations must constitute the minimum practical to accommodate a legitimate purpose of the state or local entity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a:extLst>
              <a:ext uri="{FF2B5EF4-FFF2-40B4-BE49-F238E27FC236}">
                <a16:creationId xmlns:a16="http://schemas.microsoft.com/office/drawing/2014/main" id="{5356173D-976B-5845-DDCB-E674DFD27E1F}"/>
              </a:ext>
            </a:extLst>
          </p:cNvPr>
          <p:cNvSpPr>
            <a:spLocks noGrp="1"/>
          </p:cNvSpPr>
          <p:nvPr>
            <p:ph idx="1"/>
          </p:nvPr>
        </p:nvSpPr>
        <p:spPr>
          <a:xfrm>
            <a:off x="457200" y="1828800"/>
            <a:ext cx="8382000" cy="4525963"/>
          </a:xfrm>
        </p:spPr>
        <p:txBody>
          <a:bodyPr/>
          <a:lstStyle/>
          <a:p>
            <a:pPr eaLnBrk="1" hangingPunct="1"/>
            <a:r>
              <a:rPr lang="en-US" altLang="en-US"/>
              <a:t>License Elements</a:t>
            </a:r>
          </a:p>
          <a:p>
            <a:pPr lvl="1" eaLnBrk="1" hangingPunct="1">
              <a:buFont typeface="Arial" panose="020B0604020202020204" pitchFamily="34" charset="0"/>
              <a:buChar char="•"/>
            </a:pPr>
            <a:r>
              <a:rPr lang="en-US" altLang="en-US"/>
              <a:t>To qualify for an amateur radio license, must pass certain exam elements.</a:t>
            </a:r>
          </a:p>
          <a:p>
            <a:pPr lvl="2" eaLnBrk="1" hangingPunct="1"/>
            <a:r>
              <a:rPr lang="en-US" altLang="en-US"/>
              <a:t>Technician – Element 2</a:t>
            </a:r>
          </a:p>
          <a:p>
            <a:pPr lvl="3" eaLnBrk="1" hangingPunct="1">
              <a:buFont typeface="Arial" panose="020B0604020202020204" pitchFamily="34" charset="0"/>
              <a:buChar char="•"/>
            </a:pPr>
            <a:r>
              <a:rPr lang="en-US" altLang="en-US"/>
              <a:t>Element 2 = Technician Class 35-question written exam.</a:t>
            </a:r>
          </a:p>
          <a:p>
            <a:pPr lvl="2" eaLnBrk="1" hangingPunct="1"/>
            <a:r>
              <a:rPr lang="en-US" altLang="en-US"/>
              <a:t>General – Elements 2 &amp; 3</a:t>
            </a:r>
          </a:p>
          <a:p>
            <a:pPr lvl="3" eaLnBrk="1" hangingPunct="1">
              <a:buFont typeface="Arial" panose="020B0604020202020204" pitchFamily="34" charset="0"/>
              <a:buChar char="•"/>
            </a:pPr>
            <a:r>
              <a:rPr lang="en-US" altLang="en-US"/>
              <a:t>Element 3 = General Class 35-question written exam.</a:t>
            </a:r>
          </a:p>
          <a:p>
            <a:pPr lvl="2" eaLnBrk="1" hangingPunct="1"/>
            <a:r>
              <a:rPr lang="en-US" altLang="en-US"/>
              <a:t>Amateur Extra – Elements 2, 3, &amp; 4</a:t>
            </a:r>
          </a:p>
          <a:p>
            <a:pPr lvl="3" eaLnBrk="1" hangingPunct="1">
              <a:buFont typeface="Arial" panose="020B0604020202020204" pitchFamily="34" charset="0"/>
              <a:buChar char="•"/>
            </a:pPr>
            <a:r>
              <a:rPr lang="en-US" altLang="en-US"/>
              <a:t>Element 4 = Amateur Extra Class 50-question written exam.</a:t>
            </a:r>
          </a:p>
        </p:txBody>
      </p:sp>
      <p:sp>
        <p:nvSpPr>
          <p:cNvPr id="35843" name="Title 1">
            <a:extLst>
              <a:ext uri="{FF2B5EF4-FFF2-40B4-BE49-F238E27FC236}">
                <a16:creationId xmlns:a16="http://schemas.microsoft.com/office/drawing/2014/main" id="{CEE40B86-A53F-6207-4877-A14CDC344420}"/>
              </a:ext>
            </a:extLst>
          </p:cNvPr>
          <p:cNvSpPr>
            <a:spLocks noGrp="1"/>
          </p:cNvSpPr>
          <p:nvPr>
            <p:ph type="title"/>
          </p:nvPr>
        </p:nvSpPr>
        <p:spPr>
          <a:xfrm>
            <a:off x="1828800" y="182563"/>
            <a:ext cx="6858000" cy="1600200"/>
          </a:xfrm>
        </p:spPr>
        <p:txBody>
          <a:bodyPr/>
          <a:lstStyle/>
          <a:p>
            <a:pPr eaLnBrk="1" hangingPunct="1"/>
            <a:r>
              <a:rPr lang="en-US" altLang="en-US" sz="4800" b="1">
                <a:solidFill>
                  <a:srgbClr val="0070C0"/>
                </a:solidFill>
              </a:rPr>
              <a:t>Amateur Licensing Rules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2">
            <a:extLst>
              <a:ext uri="{FF2B5EF4-FFF2-40B4-BE49-F238E27FC236}">
                <a16:creationId xmlns:a16="http://schemas.microsoft.com/office/drawing/2014/main" id="{5D3EFA17-06A3-A951-8AA8-C97291A330F9}"/>
              </a:ext>
            </a:extLst>
          </p:cNvPr>
          <p:cNvSpPr>
            <a:spLocks noGrp="1"/>
          </p:cNvSpPr>
          <p:nvPr>
            <p:ph idx="1"/>
          </p:nvPr>
        </p:nvSpPr>
        <p:spPr>
          <a:xfrm>
            <a:off x="457200" y="1798638"/>
            <a:ext cx="8229600" cy="4525962"/>
          </a:xfrm>
        </p:spPr>
        <p:txBody>
          <a:bodyPr/>
          <a:lstStyle/>
          <a:p>
            <a:r>
              <a:rPr lang="en-US" altLang="en-US"/>
              <a:t>Exam Element Credit</a:t>
            </a:r>
          </a:p>
          <a:p>
            <a:pPr lvl="1">
              <a:buFont typeface="Arial" panose="020B0604020202020204" pitchFamily="34" charset="0"/>
              <a:buChar char="•"/>
            </a:pPr>
            <a:r>
              <a:rPr lang="en-US" altLang="en-US">
                <a:solidFill>
                  <a:srgbClr val="FF0000"/>
                </a:solidFill>
              </a:rPr>
              <a:t>Partial credit granted (not revoked)</a:t>
            </a:r>
          </a:p>
          <a:p>
            <a:pPr lvl="2"/>
            <a:r>
              <a:rPr lang="en-US" altLang="en-US">
                <a:solidFill>
                  <a:srgbClr val="FF0000"/>
                </a:solidFill>
              </a:rPr>
              <a:t>General</a:t>
            </a:r>
          </a:p>
          <a:p>
            <a:pPr lvl="2"/>
            <a:r>
              <a:rPr lang="en-US" altLang="en-US">
                <a:solidFill>
                  <a:srgbClr val="FF0000"/>
                </a:solidFill>
              </a:rPr>
              <a:t>Advanced</a:t>
            </a:r>
          </a:p>
          <a:p>
            <a:pPr lvl="2"/>
            <a:r>
              <a:rPr lang="en-US" altLang="en-US">
                <a:solidFill>
                  <a:srgbClr val="FF0000"/>
                </a:solidFill>
              </a:rPr>
              <a:t>Amateur Extra</a:t>
            </a:r>
          </a:p>
          <a:p>
            <a:pPr lvl="1">
              <a:buFont typeface="Arial" panose="020B0604020202020204" pitchFamily="34" charset="0"/>
              <a:buChar char="•"/>
            </a:pPr>
            <a:r>
              <a:rPr lang="en-US" altLang="en-US">
                <a:solidFill>
                  <a:srgbClr val="FF0000"/>
                </a:solidFill>
              </a:rPr>
              <a:t>Must pass Element 2 (Technician)</a:t>
            </a:r>
          </a:p>
          <a:p>
            <a:pPr lvl="1">
              <a:buFont typeface="Arial" panose="020B0604020202020204" pitchFamily="34" charset="0"/>
              <a:buChar char="•"/>
            </a:pPr>
            <a:r>
              <a:rPr lang="en-US" altLang="en-US"/>
              <a:t>New Call sign with previous privileges </a:t>
            </a:r>
          </a:p>
        </p:txBody>
      </p:sp>
      <p:sp>
        <p:nvSpPr>
          <p:cNvPr id="36867" name="Title 1">
            <a:extLst>
              <a:ext uri="{FF2B5EF4-FFF2-40B4-BE49-F238E27FC236}">
                <a16:creationId xmlns:a16="http://schemas.microsoft.com/office/drawing/2014/main" id="{53C4AE7A-93D7-FF32-3F40-41E062B3502B}"/>
              </a:ext>
            </a:extLst>
          </p:cNvPr>
          <p:cNvSpPr>
            <a:spLocks noGrp="1"/>
          </p:cNvSpPr>
          <p:nvPr>
            <p:ph type="title"/>
          </p:nvPr>
        </p:nvSpPr>
        <p:spPr>
          <a:xfrm>
            <a:off x="1828800" y="182563"/>
            <a:ext cx="6858000" cy="1600200"/>
          </a:xfrm>
        </p:spPr>
        <p:txBody>
          <a:bodyPr/>
          <a:lstStyle/>
          <a:p>
            <a:pPr eaLnBrk="1" hangingPunct="1"/>
            <a:r>
              <a:rPr lang="en-US" altLang="en-US" sz="4800" b="1">
                <a:solidFill>
                  <a:srgbClr val="0070C0"/>
                </a:solidFill>
              </a:rPr>
              <a:t>Amateur Licensing Rules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2">
            <a:extLst>
              <a:ext uri="{FF2B5EF4-FFF2-40B4-BE49-F238E27FC236}">
                <a16:creationId xmlns:a16="http://schemas.microsoft.com/office/drawing/2014/main" id="{B7F3222C-2060-31F4-837D-04E70776F54C}"/>
              </a:ext>
            </a:extLst>
          </p:cNvPr>
          <p:cNvSpPr>
            <a:spLocks noGrp="1"/>
          </p:cNvSpPr>
          <p:nvPr>
            <p:ph idx="1"/>
          </p:nvPr>
        </p:nvSpPr>
        <p:spPr>
          <a:xfrm>
            <a:off x="457200" y="1828800"/>
            <a:ext cx="8001000" cy="4800600"/>
          </a:xfrm>
        </p:spPr>
        <p:txBody>
          <a:bodyPr/>
          <a:lstStyle/>
          <a:p>
            <a:pPr eaLnBrk="1" hangingPunct="1"/>
            <a:r>
              <a:rPr lang="en-US" altLang="en-US"/>
              <a:t>Examination Rules</a:t>
            </a:r>
          </a:p>
          <a:p>
            <a:pPr lvl="1" eaLnBrk="1" hangingPunct="1">
              <a:buFont typeface="Arial" panose="020B0604020202020204" pitchFamily="34" charset="0"/>
              <a:buChar char="•"/>
            </a:pPr>
            <a:r>
              <a:rPr lang="en-US" altLang="en-US"/>
              <a:t>Volunteer Examiner Coordinator (VEC)</a:t>
            </a:r>
          </a:p>
          <a:p>
            <a:pPr lvl="2" eaLnBrk="1" hangingPunct="1"/>
            <a:r>
              <a:rPr lang="en-US" altLang="en-US"/>
              <a:t>Created by signed agreement with the FCC.</a:t>
            </a:r>
          </a:p>
          <a:p>
            <a:pPr lvl="2" eaLnBrk="1" hangingPunct="1"/>
            <a:r>
              <a:rPr lang="en-US" altLang="en-US">
                <a:solidFill>
                  <a:srgbClr val="FF0000"/>
                </a:solidFill>
              </a:rPr>
              <a:t>Accredits Volunteer Examiners (VE’s).</a:t>
            </a:r>
          </a:p>
          <a:p>
            <a:pPr lvl="2" eaLnBrk="1" hangingPunct="1"/>
            <a:r>
              <a:rPr lang="en-US" altLang="en-US"/>
              <a:t>Coordinates exam sessions.</a:t>
            </a:r>
          </a:p>
          <a:p>
            <a:pPr lvl="2" eaLnBrk="1" hangingPunct="1"/>
            <a:r>
              <a:rPr lang="en-US" altLang="en-US"/>
              <a:t>Maintains records of all exam sessions, including passes &amp; failures.</a:t>
            </a:r>
          </a:p>
          <a:p>
            <a:pPr lvl="2" eaLnBrk="1" hangingPunct="1"/>
            <a:r>
              <a:rPr lang="en-US" altLang="en-US"/>
              <a:t>Forwards successful applications to the FCC for processing.</a:t>
            </a:r>
          </a:p>
          <a:p>
            <a:pPr lvl="2" eaLnBrk="1" hangingPunct="1"/>
            <a:endParaRPr lang="en-US" altLang="en-US"/>
          </a:p>
          <a:p>
            <a:pPr lvl="1" eaLnBrk="1" hangingPunct="1">
              <a:buFont typeface="Arial" panose="020B0604020202020204" pitchFamily="34" charset="0"/>
              <a:buChar char="•"/>
            </a:pPr>
            <a:endParaRPr lang="en-US" altLang="en-US"/>
          </a:p>
        </p:txBody>
      </p:sp>
      <p:sp>
        <p:nvSpPr>
          <p:cNvPr id="38915" name="Title 1">
            <a:extLst>
              <a:ext uri="{FF2B5EF4-FFF2-40B4-BE49-F238E27FC236}">
                <a16:creationId xmlns:a16="http://schemas.microsoft.com/office/drawing/2014/main" id="{AEB553AC-1CB0-591A-0911-A95C1272F046}"/>
              </a:ext>
            </a:extLst>
          </p:cNvPr>
          <p:cNvSpPr>
            <a:spLocks noGrp="1"/>
          </p:cNvSpPr>
          <p:nvPr>
            <p:ph type="title"/>
          </p:nvPr>
        </p:nvSpPr>
        <p:spPr>
          <a:xfrm>
            <a:off x="1828800" y="182563"/>
            <a:ext cx="6858000" cy="1600200"/>
          </a:xfrm>
        </p:spPr>
        <p:txBody>
          <a:bodyPr/>
          <a:lstStyle/>
          <a:p>
            <a:pPr eaLnBrk="1" hangingPunct="1"/>
            <a:r>
              <a:rPr lang="en-US" altLang="en-US" sz="4800" b="1">
                <a:solidFill>
                  <a:srgbClr val="0070C0"/>
                </a:solidFill>
              </a:rPr>
              <a:t>Amateur Licensing Rules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Content Placeholder 2">
            <a:extLst>
              <a:ext uri="{FF2B5EF4-FFF2-40B4-BE49-F238E27FC236}">
                <a16:creationId xmlns:a16="http://schemas.microsoft.com/office/drawing/2014/main" id="{81C974FD-9295-4A75-4226-329E3E1424F9}"/>
              </a:ext>
            </a:extLst>
          </p:cNvPr>
          <p:cNvSpPr>
            <a:spLocks noGrp="1"/>
          </p:cNvSpPr>
          <p:nvPr>
            <p:ph idx="1"/>
          </p:nvPr>
        </p:nvSpPr>
        <p:spPr>
          <a:xfrm>
            <a:off x="457200" y="1828800"/>
            <a:ext cx="8001000" cy="4800600"/>
          </a:xfrm>
        </p:spPr>
        <p:txBody>
          <a:bodyPr>
            <a:normAutofit fontScale="92500" lnSpcReduction="10000"/>
          </a:bodyPr>
          <a:lstStyle/>
          <a:p>
            <a:pPr eaLnBrk="1" hangingPunct="1">
              <a:defRPr/>
            </a:pPr>
            <a:r>
              <a:rPr lang="en-US" sz="3500" dirty="0"/>
              <a:t>Examination Rules</a:t>
            </a:r>
          </a:p>
          <a:p>
            <a:pPr lvl="1" eaLnBrk="1" hangingPunct="1">
              <a:buFont typeface="Arial" panose="020B0604020202020204" pitchFamily="34" charset="0"/>
              <a:buChar char="•"/>
              <a:defRPr/>
            </a:pPr>
            <a:r>
              <a:rPr lang="en-US" dirty="0"/>
              <a:t>Volunteer Examiner Coordinator (VEC)</a:t>
            </a:r>
          </a:p>
          <a:p>
            <a:pPr lvl="2" eaLnBrk="1" hangingPunct="1">
              <a:defRPr/>
            </a:pPr>
            <a:r>
              <a:rPr lang="en-US" dirty="0"/>
              <a:t>Currently 14 VEC’s nationwide.</a:t>
            </a:r>
          </a:p>
          <a:p>
            <a:pPr lvl="3" eaLnBrk="1" hangingPunct="1">
              <a:buFont typeface="Arial" panose="020B0604020202020204" pitchFamily="34" charset="0"/>
              <a:buChar char="•"/>
              <a:defRPr/>
            </a:pPr>
            <a:r>
              <a:rPr lang="en-US" dirty="0"/>
              <a:t>ARRL-VEC</a:t>
            </a:r>
          </a:p>
          <a:p>
            <a:pPr lvl="4" eaLnBrk="1" hangingPunct="1">
              <a:buFont typeface="Arial" panose="020B0604020202020204" pitchFamily="34" charset="0"/>
              <a:buChar char="•"/>
              <a:defRPr/>
            </a:pPr>
            <a:r>
              <a:rPr lang="en-US" dirty="0"/>
              <a:t>Administers more exams than other 13 VEC’s combined.</a:t>
            </a:r>
          </a:p>
          <a:p>
            <a:pPr lvl="4" eaLnBrk="1" hangingPunct="1">
              <a:buFont typeface="Arial" panose="020B0604020202020204" pitchFamily="34" charset="0"/>
              <a:buChar char="•"/>
              <a:defRPr/>
            </a:pPr>
            <a:r>
              <a:rPr lang="en-US" dirty="0"/>
              <a:t>Exam Fee = $15</a:t>
            </a:r>
          </a:p>
          <a:p>
            <a:pPr lvl="3" eaLnBrk="1" hangingPunct="1">
              <a:buFont typeface="Arial" panose="020B0604020202020204" pitchFamily="34" charset="0"/>
              <a:buChar char="•"/>
              <a:defRPr/>
            </a:pPr>
            <a:r>
              <a:rPr lang="en-US" dirty="0"/>
              <a:t>W5YI-VEC</a:t>
            </a:r>
          </a:p>
          <a:p>
            <a:pPr lvl="4" eaLnBrk="1" hangingPunct="1">
              <a:buFont typeface="Arial" panose="020B0604020202020204" pitchFamily="34" charset="0"/>
              <a:buChar char="•"/>
              <a:defRPr/>
            </a:pPr>
            <a:r>
              <a:rPr lang="en-US" dirty="0"/>
              <a:t>Administers more exams than remaining 12 VEC’s combined.</a:t>
            </a:r>
          </a:p>
          <a:p>
            <a:pPr lvl="4" eaLnBrk="1" hangingPunct="1">
              <a:buFont typeface="Arial" panose="020B0604020202020204" pitchFamily="34" charset="0"/>
              <a:buChar char="•"/>
              <a:defRPr/>
            </a:pPr>
            <a:r>
              <a:rPr lang="en-US" dirty="0"/>
              <a:t>Exam Fee = $14</a:t>
            </a:r>
          </a:p>
          <a:p>
            <a:pPr lvl="3" eaLnBrk="1" hangingPunct="1">
              <a:buFont typeface="Arial" panose="020B0604020202020204" pitchFamily="34" charset="0"/>
              <a:buChar char="•"/>
              <a:defRPr/>
            </a:pPr>
            <a:r>
              <a:rPr lang="en-US" dirty="0"/>
              <a:t>Laurel VEC</a:t>
            </a:r>
          </a:p>
          <a:p>
            <a:pPr lvl="4" eaLnBrk="1" hangingPunct="1">
              <a:buFont typeface="Arial" panose="020B0604020202020204" pitchFamily="34" charset="0"/>
              <a:buChar char="•"/>
              <a:defRPr/>
            </a:pPr>
            <a:r>
              <a:rPr lang="en-US" dirty="0"/>
              <a:t>Administers more exams than remaining 11 VEC’s combined.</a:t>
            </a:r>
          </a:p>
          <a:p>
            <a:pPr lvl="4" eaLnBrk="1" hangingPunct="1">
              <a:buFont typeface="Arial" panose="020B0604020202020204" pitchFamily="34" charset="0"/>
              <a:buChar char="•"/>
              <a:defRPr/>
            </a:pPr>
            <a:r>
              <a:rPr lang="en-US" dirty="0"/>
              <a:t>No Exam Fee</a:t>
            </a:r>
          </a:p>
        </p:txBody>
      </p:sp>
      <p:sp>
        <p:nvSpPr>
          <p:cNvPr id="39939" name="Title 1">
            <a:extLst>
              <a:ext uri="{FF2B5EF4-FFF2-40B4-BE49-F238E27FC236}">
                <a16:creationId xmlns:a16="http://schemas.microsoft.com/office/drawing/2014/main" id="{32980AA9-9CD9-F8D6-63A8-45BF7845BF35}"/>
              </a:ext>
            </a:extLst>
          </p:cNvPr>
          <p:cNvSpPr>
            <a:spLocks noGrp="1"/>
          </p:cNvSpPr>
          <p:nvPr>
            <p:ph type="title"/>
          </p:nvPr>
        </p:nvSpPr>
        <p:spPr>
          <a:xfrm>
            <a:off x="1828800" y="182563"/>
            <a:ext cx="6858000" cy="1600200"/>
          </a:xfrm>
        </p:spPr>
        <p:txBody>
          <a:bodyPr/>
          <a:lstStyle/>
          <a:p>
            <a:pPr eaLnBrk="1" hangingPunct="1"/>
            <a:r>
              <a:rPr lang="en-US" altLang="en-US" sz="4800" b="1">
                <a:solidFill>
                  <a:srgbClr val="0070C0"/>
                </a:solidFill>
              </a:rPr>
              <a:t>Amateur Licensing Rules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a:extLst>
              <a:ext uri="{FF2B5EF4-FFF2-40B4-BE49-F238E27FC236}">
                <a16:creationId xmlns:a16="http://schemas.microsoft.com/office/drawing/2014/main" id="{733A3CA4-04EB-6E07-3276-7D5245BA4B0E}"/>
              </a:ext>
            </a:extLst>
          </p:cNvPr>
          <p:cNvSpPr>
            <a:spLocks noGrp="1"/>
          </p:cNvSpPr>
          <p:nvPr>
            <p:ph idx="1"/>
          </p:nvPr>
        </p:nvSpPr>
        <p:spPr>
          <a:xfrm>
            <a:off x="457200" y="1828800"/>
            <a:ext cx="8001000" cy="4800600"/>
          </a:xfrm>
        </p:spPr>
        <p:txBody>
          <a:bodyPr/>
          <a:lstStyle/>
          <a:p>
            <a:pPr eaLnBrk="1" hangingPunct="1"/>
            <a:r>
              <a:rPr lang="en-US" altLang="en-US"/>
              <a:t>Examination Rules</a:t>
            </a:r>
          </a:p>
          <a:p>
            <a:pPr lvl="1" eaLnBrk="1" hangingPunct="1">
              <a:buFont typeface="Arial" panose="020B0604020202020204" pitchFamily="34" charset="0"/>
              <a:buChar char="•"/>
            </a:pPr>
            <a:r>
              <a:rPr lang="en-US" altLang="en-US"/>
              <a:t>National Conference of Volunteer Examiner Coordinators (NCVEC)</a:t>
            </a:r>
          </a:p>
          <a:p>
            <a:pPr lvl="2" eaLnBrk="1" hangingPunct="1"/>
            <a:r>
              <a:rPr lang="en-US" altLang="en-US"/>
              <a:t>Organization of VEC’s.</a:t>
            </a:r>
          </a:p>
          <a:p>
            <a:pPr lvl="2" eaLnBrk="1" hangingPunct="1"/>
            <a:r>
              <a:rPr lang="en-US" altLang="en-US"/>
              <a:t>Coordinates actions of the VEC’s.</a:t>
            </a:r>
          </a:p>
          <a:p>
            <a:pPr lvl="2" eaLnBrk="1" hangingPunct="1"/>
            <a:r>
              <a:rPr lang="en-US" altLang="en-US"/>
              <a:t>Provides liaison between the FCC &amp; the VEC’s.</a:t>
            </a:r>
          </a:p>
          <a:p>
            <a:pPr lvl="2" eaLnBrk="1" hangingPunct="1"/>
            <a:r>
              <a:rPr lang="en-US" altLang="en-US"/>
              <a:t>Establishes the Question Pool Committee (QPC)</a:t>
            </a:r>
          </a:p>
          <a:p>
            <a:pPr lvl="1" eaLnBrk="1" hangingPunct="1">
              <a:buFont typeface="Arial" panose="020B0604020202020204" pitchFamily="34" charset="0"/>
              <a:buChar char="•"/>
            </a:pPr>
            <a:r>
              <a:rPr lang="en-US" altLang="en-US"/>
              <a:t>Exam Preparation</a:t>
            </a:r>
          </a:p>
          <a:p>
            <a:pPr lvl="2" eaLnBrk="1" hangingPunct="1"/>
            <a:r>
              <a:rPr lang="en-US" altLang="en-US"/>
              <a:t>Question Pools maintained by NCVEC.</a:t>
            </a:r>
          </a:p>
          <a:p>
            <a:pPr lvl="2" eaLnBrk="1" hangingPunct="1"/>
            <a:r>
              <a:rPr lang="en-US" altLang="en-US"/>
              <a:t>All VEC’s are responsible for question pools.</a:t>
            </a:r>
          </a:p>
          <a:p>
            <a:pPr lvl="1" eaLnBrk="1" hangingPunct="1">
              <a:buFont typeface="Arial" panose="020B0604020202020204" pitchFamily="34" charset="0"/>
              <a:buChar char="•"/>
            </a:pPr>
            <a:endParaRPr lang="en-US" altLang="en-US"/>
          </a:p>
        </p:txBody>
      </p:sp>
      <p:sp>
        <p:nvSpPr>
          <p:cNvPr id="40963" name="Title 1">
            <a:extLst>
              <a:ext uri="{FF2B5EF4-FFF2-40B4-BE49-F238E27FC236}">
                <a16:creationId xmlns:a16="http://schemas.microsoft.com/office/drawing/2014/main" id="{3B2C70E2-CD0D-3AE2-354B-ABC43DF511B4}"/>
              </a:ext>
            </a:extLst>
          </p:cNvPr>
          <p:cNvSpPr>
            <a:spLocks noGrp="1"/>
          </p:cNvSpPr>
          <p:nvPr>
            <p:ph type="title"/>
          </p:nvPr>
        </p:nvSpPr>
        <p:spPr>
          <a:xfrm>
            <a:off x="1828800" y="182563"/>
            <a:ext cx="6858000" cy="1600200"/>
          </a:xfrm>
        </p:spPr>
        <p:txBody>
          <a:bodyPr/>
          <a:lstStyle/>
          <a:p>
            <a:pPr eaLnBrk="1" hangingPunct="1"/>
            <a:r>
              <a:rPr lang="en-US" altLang="en-US" sz="4800" b="1">
                <a:solidFill>
                  <a:srgbClr val="0070C0"/>
                </a:solidFill>
              </a:rPr>
              <a:t>Amateur Licensing Rules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2">
            <a:extLst>
              <a:ext uri="{FF2B5EF4-FFF2-40B4-BE49-F238E27FC236}">
                <a16:creationId xmlns:a16="http://schemas.microsoft.com/office/drawing/2014/main" id="{14DE6D3C-0CB2-13C1-E7CA-3E8C3CF39BF9}"/>
              </a:ext>
            </a:extLst>
          </p:cNvPr>
          <p:cNvSpPr>
            <a:spLocks noGrp="1"/>
          </p:cNvSpPr>
          <p:nvPr>
            <p:ph idx="1"/>
          </p:nvPr>
        </p:nvSpPr>
        <p:spPr>
          <a:xfrm>
            <a:off x="457200" y="1828800"/>
            <a:ext cx="8001000" cy="4800600"/>
          </a:xfrm>
        </p:spPr>
        <p:txBody>
          <a:bodyPr/>
          <a:lstStyle/>
          <a:p>
            <a:pPr eaLnBrk="1" hangingPunct="1"/>
            <a:r>
              <a:rPr lang="en-US" altLang="en-US" sz="2800"/>
              <a:t>Examination Rules</a:t>
            </a:r>
          </a:p>
          <a:p>
            <a:pPr lvl="1" eaLnBrk="1" hangingPunct="1">
              <a:buFont typeface="Arial" panose="020B0604020202020204" pitchFamily="34" charset="0"/>
              <a:buChar char="•"/>
            </a:pPr>
            <a:r>
              <a:rPr lang="en-US" altLang="en-US" sz="2400"/>
              <a:t>Volunteer Examiner (VE) Requirements</a:t>
            </a:r>
          </a:p>
          <a:p>
            <a:pPr lvl="2" eaLnBrk="1" hangingPunct="1"/>
            <a:r>
              <a:rPr lang="en-US" altLang="en-US" sz="2000">
                <a:solidFill>
                  <a:srgbClr val="FF0000"/>
                </a:solidFill>
              </a:rPr>
              <a:t>At least 18 years of age.</a:t>
            </a:r>
          </a:p>
          <a:p>
            <a:pPr lvl="2" eaLnBrk="1" hangingPunct="1"/>
            <a:r>
              <a:rPr lang="en-US" altLang="en-US" sz="2000"/>
              <a:t>Never had license suspended or revoked.</a:t>
            </a:r>
          </a:p>
          <a:p>
            <a:pPr lvl="2" eaLnBrk="1" hangingPunct="1"/>
            <a:r>
              <a:rPr lang="en-US" altLang="en-US" sz="2000">
                <a:solidFill>
                  <a:srgbClr val="FF0000"/>
                </a:solidFill>
              </a:rPr>
              <a:t>General or higher class license to prepare/administer Element 2 (Technician) written exam.</a:t>
            </a:r>
          </a:p>
          <a:p>
            <a:pPr lvl="2" eaLnBrk="1" hangingPunct="1"/>
            <a:r>
              <a:rPr lang="en-US" altLang="en-US" sz="2000"/>
              <a:t>Advanced or higher class license to prepare/ administer Element 3 (General) written exam.</a:t>
            </a:r>
          </a:p>
          <a:p>
            <a:pPr lvl="2" eaLnBrk="1" hangingPunct="1"/>
            <a:r>
              <a:rPr lang="en-US" altLang="en-US" sz="2000"/>
              <a:t>Amateur Extra class license to prepare/administer Element 4 (Amateur Extra) written exam.</a:t>
            </a:r>
          </a:p>
          <a:p>
            <a:pPr lvl="2" eaLnBrk="1" hangingPunct="1"/>
            <a:r>
              <a:rPr lang="en-US" altLang="en-US" sz="2000">
                <a:solidFill>
                  <a:srgbClr val="FF0000"/>
                </a:solidFill>
              </a:rPr>
              <a:t>Can be a non-U.S. citizen if otherwise qualified.</a:t>
            </a:r>
          </a:p>
          <a:p>
            <a:pPr lvl="2" eaLnBrk="1" hangingPunct="1"/>
            <a:r>
              <a:rPr lang="en-US" altLang="en-US" sz="2000"/>
              <a:t>VEC accreditation (ARRL, W5YI, Laurel, etc.)</a:t>
            </a:r>
          </a:p>
          <a:p>
            <a:pPr lvl="2" eaLnBrk="1" hangingPunct="1"/>
            <a:endParaRPr lang="en-US" altLang="en-US" sz="2000"/>
          </a:p>
        </p:txBody>
      </p:sp>
      <p:sp>
        <p:nvSpPr>
          <p:cNvPr id="41987" name="Title 1">
            <a:extLst>
              <a:ext uri="{FF2B5EF4-FFF2-40B4-BE49-F238E27FC236}">
                <a16:creationId xmlns:a16="http://schemas.microsoft.com/office/drawing/2014/main" id="{6822EE56-D399-8889-59E6-A5C1CED856B3}"/>
              </a:ext>
            </a:extLst>
          </p:cNvPr>
          <p:cNvSpPr>
            <a:spLocks noGrp="1"/>
          </p:cNvSpPr>
          <p:nvPr>
            <p:ph type="title"/>
          </p:nvPr>
        </p:nvSpPr>
        <p:spPr>
          <a:xfrm>
            <a:off x="1828800" y="182563"/>
            <a:ext cx="6858000" cy="1600200"/>
          </a:xfrm>
        </p:spPr>
        <p:txBody>
          <a:bodyPr/>
          <a:lstStyle/>
          <a:p>
            <a:pPr eaLnBrk="1" hangingPunct="1"/>
            <a:r>
              <a:rPr lang="en-US" altLang="en-US" sz="4800" b="1">
                <a:solidFill>
                  <a:srgbClr val="0070C0"/>
                </a:solidFill>
              </a:rPr>
              <a:t>Amateur Licensing Rules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ontent Placeholder 2">
            <a:extLst>
              <a:ext uri="{FF2B5EF4-FFF2-40B4-BE49-F238E27FC236}">
                <a16:creationId xmlns:a16="http://schemas.microsoft.com/office/drawing/2014/main" id="{BBB20C60-5A8A-62BA-85C7-90E163887121}"/>
              </a:ext>
            </a:extLst>
          </p:cNvPr>
          <p:cNvSpPr>
            <a:spLocks noGrp="1"/>
          </p:cNvSpPr>
          <p:nvPr>
            <p:ph idx="1"/>
          </p:nvPr>
        </p:nvSpPr>
        <p:spPr>
          <a:xfrm>
            <a:off x="457200" y="1828800"/>
            <a:ext cx="8382000" cy="4525963"/>
          </a:xfrm>
        </p:spPr>
        <p:txBody>
          <a:bodyPr/>
          <a:lstStyle/>
          <a:p>
            <a:pPr eaLnBrk="1" hangingPunct="1">
              <a:defRPr/>
            </a:pPr>
            <a:r>
              <a:rPr lang="en-US" altLang="en-US" dirty="0"/>
              <a:t>Examination Rules</a:t>
            </a:r>
          </a:p>
          <a:p>
            <a:pPr lvl="1" eaLnBrk="1" hangingPunct="1">
              <a:buFont typeface="Arial" panose="020B0604020202020204" pitchFamily="34" charset="0"/>
              <a:buChar char="•"/>
              <a:defRPr/>
            </a:pPr>
            <a:r>
              <a:rPr lang="en-US" altLang="en-US" dirty="0"/>
              <a:t>Volunteer Examiner (VE) Requirements</a:t>
            </a:r>
          </a:p>
          <a:p>
            <a:pPr marL="457200" lvl="1" indent="0" eaLnBrk="1" hangingPunct="1">
              <a:buFont typeface="Arial" panose="020B0604020202020204" pitchFamily="34" charset="0"/>
              <a:buNone/>
              <a:defRPr/>
            </a:pPr>
            <a:endParaRPr lang="en-US" altLang="en-US" dirty="0"/>
          </a:p>
        </p:txBody>
      </p:sp>
      <p:graphicFrame>
        <p:nvGraphicFramePr>
          <p:cNvPr id="4" name="Table 3">
            <a:extLst>
              <a:ext uri="{FF2B5EF4-FFF2-40B4-BE49-F238E27FC236}">
                <a16:creationId xmlns:a16="http://schemas.microsoft.com/office/drawing/2014/main" id="{7133D24F-CDF7-4CED-E581-6C01C7C54C14}"/>
              </a:ext>
            </a:extLst>
          </p:cNvPr>
          <p:cNvGraphicFramePr>
            <a:graphicFrameLocks noGrp="1"/>
          </p:cNvGraphicFramePr>
          <p:nvPr/>
        </p:nvGraphicFramePr>
        <p:xfrm>
          <a:off x="2133600" y="3429000"/>
          <a:ext cx="4876800" cy="2290766"/>
        </p:xfrm>
        <a:graphic>
          <a:graphicData uri="http://schemas.openxmlformats.org/drawingml/2006/table">
            <a:tbl>
              <a:tblPr firstRow="1" bandRow="1">
                <a:tableStyleId>{5C22544A-7EE6-4342-B048-85BDC9FD1C3A}</a:tableStyleId>
              </a:tblPr>
              <a:tblGrid>
                <a:gridCol w="1905000">
                  <a:extLst>
                    <a:ext uri="{9D8B030D-6E8A-4147-A177-3AD203B41FA5}">
                      <a16:colId xmlns:a16="http://schemas.microsoft.com/office/drawing/2014/main" val="20000"/>
                    </a:ext>
                  </a:extLst>
                </a:gridCol>
                <a:gridCol w="2971800">
                  <a:extLst>
                    <a:ext uri="{9D8B030D-6E8A-4147-A177-3AD203B41FA5}">
                      <a16:colId xmlns:a16="http://schemas.microsoft.com/office/drawing/2014/main" val="20001"/>
                    </a:ext>
                  </a:extLst>
                </a:gridCol>
              </a:tblGrid>
              <a:tr h="365717">
                <a:tc>
                  <a:txBody>
                    <a:bodyPr/>
                    <a:lstStyle/>
                    <a:p>
                      <a:r>
                        <a:rPr lang="en-US" sz="1800" dirty="0"/>
                        <a:t>VE License Class</a:t>
                      </a:r>
                    </a:p>
                  </a:txBody>
                  <a:tcPr marT="45699" marB="45699"/>
                </a:tc>
                <a:tc>
                  <a:txBody>
                    <a:bodyPr/>
                    <a:lstStyle/>
                    <a:p>
                      <a:r>
                        <a:rPr lang="en-US" sz="1800" dirty="0"/>
                        <a:t>Can Prepare &amp; Administer</a:t>
                      </a:r>
                    </a:p>
                  </a:txBody>
                  <a:tcPr marT="45699" marB="45699"/>
                </a:tc>
                <a:extLst>
                  <a:ext uri="{0D108BD9-81ED-4DB2-BD59-A6C34878D82A}">
                    <a16:rowId xmlns:a16="http://schemas.microsoft.com/office/drawing/2014/main" val="10000"/>
                  </a:ext>
                </a:extLst>
              </a:tr>
              <a:tr h="370652">
                <a:tc>
                  <a:txBody>
                    <a:bodyPr/>
                    <a:lstStyle/>
                    <a:p>
                      <a:r>
                        <a:rPr lang="en-US" sz="1800" dirty="0"/>
                        <a:t>General</a:t>
                      </a:r>
                    </a:p>
                  </a:txBody>
                  <a:tcPr marT="45699" marB="45699"/>
                </a:tc>
                <a:tc>
                  <a:txBody>
                    <a:bodyPr/>
                    <a:lstStyle/>
                    <a:p>
                      <a:r>
                        <a:rPr lang="en-US" sz="1800" dirty="0">
                          <a:solidFill>
                            <a:srgbClr val="FF0000"/>
                          </a:solidFill>
                        </a:rPr>
                        <a:t>Element</a:t>
                      </a:r>
                      <a:r>
                        <a:rPr lang="en-US" sz="1800" baseline="0" dirty="0">
                          <a:solidFill>
                            <a:srgbClr val="FF0000"/>
                          </a:solidFill>
                        </a:rPr>
                        <a:t> 2 (Technician)</a:t>
                      </a:r>
                      <a:endParaRPr lang="en-US" sz="1800" dirty="0">
                        <a:solidFill>
                          <a:srgbClr val="FF0000"/>
                        </a:solidFill>
                      </a:endParaRPr>
                    </a:p>
                  </a:txBody>
                  <a:tcPr marT="45699" marB="45699"/>
                </a:tc>
                <a:extLst>
                  <a:ext uri="{0D108BD9-81ED-4DB2-BD59-A6C34878D82A}">
                    <a16:rowId xmlns:a16="http://schemas.microsoft.com/office/drawing/2014/main" val="10001"/>
                  </a:ext>
                </a:extLst>
              </a:tr>
              <a:tr h="640037">
                <a:tc>
                  <a:txBody>
                    <a:bodyPr/>
                    <a:lstStyle/>
                    <a:p>
                      <a:r>
                        <a:rPr lang="en-US" sz="1800" dirty="0"/>
                        <a:t>Advanced</a:t>
                      </a:r>
                    </a:p>
                  </a:txBody>
                  <a:tcPr marT="45699" marB="45699"/>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Element</a:t>
                      </a:r>
                      <a:r>
                        <a:rPr lang="en-US" sz="1800" baseline="0" dirty="0"/>
                        <a:t> 2 (Technician)</a:t>
                      </a:r>
                      <a:endParaRPr lang="en-US" sz="1800" dirty="0"/>
                    </a:p>
                    <a:p>
                      <a:r>
                        <a:rPr lang="en-US" sz="1800" dirty="0"/>
                        <a:t>Element 3 (General)</a:t>
                      </a:r>
                    </a:p>
                  </a:txBody>
                  <a:tcPr marT="45699" marB="45699"/>
                </a:tc>
                <a:extLst>
                  <a:ext uri="{0D108BD9-81ED-4DB2-BD59-A6C34878D82A}">
                    <a16:rowId xmlns:a16="http://schemas.microsoft.com/office/drawing/2014/main" val="10002"/>
                  </a:ext>
                </a:extLst>
              </a:tr>
              <a:tr h="914356">
                <a:tc>
                  <a:txBody>
                    <a:bodyPr/>
                    <a:lstStyle/>
                    <a:p>
                      <a:r>
                        <a:rPr lang="en-US" sz="1800" dirty="0"/>
                        <a:t>Amateur Extra</a:t>
                      </a:r>
                    </a:p>
                  </a:txBody>
                  <a:tcPr marT="45699" marB="45699"/>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Element</a:t>
                      </a:r>
                      <a:r>
                        <a:rPr lang="en-US" sz="1800" baseline="0" dirty="0"/>
                        <a:t> 2 (Technician)</a:t>
                      </a:r>
                      <a:endParaRPr lang="en-US" sz="1800" dirty="0"/>
                    </a:p>
                    <a:p>
                      <a:r>
                        <a:rPr lang="en-US" sz="1800" dirty="0"/>
                        <a:t>Element 3 (General)</a:t>
                      </a:r>
                    </a:p>
                    <a:p>
                      <a:r>
                        <a:rPr lang="en-US" sz="1800" dirty="0"/>
                        <a:t>Element 4 (Amateur Extra)</a:t>
                      </a:r>
                    </a:p>
                  </a:txBody>
                  <a:tcPr marT="45699" marB="45699"/>
                </a:tc>
                <a:extLst>
                  <a:ext uri="{0D108BD9-81ED-4DB2-BD59-A6C34878D82A}">
                    <a16:rowId xmlns:a16="http://schemas.microsoft.com/office/drawing/2014/main" val="10003"/>
                  </a:ext>
                </a:extLst>
              </a:tr>
            </a:tbl>
          </a:graphicData>
        </a:graphic>
      </p:graphicFrame>
      <p:sp>
        <p:nvSpPr>
          <p:cNvPr id="43028" name="Title 1">
            <a:extLst>
              <a:ext uri="{FF2B5EF4-FFF2-40B4-BE49-F238E27FC236}">
                <a16:creationId xmlns:a16="http://schemas.microsoft.com/office/drawing/2014/main" id="{B36BD101-8126-6BBE-B3D0-341CCE789A31}"/>
              </a:ext>
            </a:extLst>
          </p:cNvPr>
          <p:cNvSpPr>
            <a:spLocks noGrp="1"/>
          </p:cNvSpPr>
          <p:nvPr>
            <p:ph type="title"/>
          </p:nvPr>
        </p:nvSpPr>
        <p:spPr>
          <a:xfrm>
            <a:off x="1828800" y="182563"/>
            <a:ext cx="6858000" cy="1600200"/>
          </a:xfrm>
        </p:spPr>
        <p:txBody>
          <a:bodyPr/>
          <a:lstStyle/>
          <a:p>
            <a:pPr eaLnBrk="1" hangingPunct="1"/>
            <a:r>
              <a:rPr lang="en-US" altLang="en-US" sz="4800" b="1">
                <a:solidFill>
                  <a:srgbClr val="0070C0"/>
                </a:solidFill>
              </a:rPr>
              <a:t>Amateur Licensing Rules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2">
            <a:extLst>
              <a:ext uri="{FF2B5EF4-FFF2-40B4-BE49-F238E27FC236}">
                <a16:creationId xmlns:a16="http://schemas.microsoft.com/office/drawing/2014/main" id="{ACE308E5-AA98-4AC9-EA9A-82B8E713D8B1}"/>
              </a:ext>
            </a:extLst>
          </p:cNvPr>
          <p:cNvSpPr>
            <a:spLocks noGrp="1"/>
          </p:cNvSpPr>
          <p:nvPr>
            <p:ph idx="1"/>
          </p:nvPr>
        </p:nvSpPr>
        <p:spPr>
          <a:xfrm>
            <a:off x="457200" y="1828800"/>
            <a:ext cx="8001000" cy="4800600"/>
          </a:xfrm>
        </p:spPr>
        <p:txBody>
          <a:bodyPr/>
          <a:lstStyle/>
          <a:p>
            <a:pPr eaLnBrk="1" hangingPunct="1"/>
            <a:r>
              <a:rPr lang="en-US" altLang="en-US"/>
              <a:t>Examination Rules</a:t>
            </a:r>
          </a:p>
          <a:p>
            <a:pPr lvl="1" eaLnBrk="1" hangingPunct="1">
              <a:buFont typeface="Arial" panose="020B0604020202020204" pitchFamily="34" charset="0"/>
              <a:buChar char="•"/>
            </a:pPr>
            <a:r>
              <a:rPr lang="en-US" altLang="en-US">
                <a:solidFill>
                  <a:srgbClr val="FF0000"/>
                </a:solidFill>
              </a:rPr>
              <a:t>Team of 3 VE’s required.</a:t>
            </a:r>
          </a:p>
          <a:p>
            <a:pPr lvl="1" eaLnBrk="1" hangingPunct="1">
              <a:buFont typeface="Arial" panose="020B0604020202020204" pitchFamily="34" charset="0"/>
              <a:buChar char="•"/>
            </a:pPr>
            <a:r>
              <a:rPr lang="en-US" altLang="en-US"/>
              <a:t>Conduct local exam sessions in accordance with policies adopted by the coordinating VEC.</a:t>
            </a:r>
          </a:p>
          <a:p>
            <a:pPr lvl="1" eaLnBrk="1" hangingPunct="1">
              <a:buFont typeface="Arial" panose="020B0604020202020204" pitchFamily="34" charset="0"/>
              <a:buChar char="•"/>
            </a:pPr>
            <a:r>
              <a:rPr lang="en-US" altLang="en-US"/>
              <a:t>Forwards all exam session paperwork to VEC for processing.</a:t>
            </a:r>
          </a:p>
        </p:txBody>
      </p:sp>
      <p:grpSp>
        <p:nvGrpSpPr>
          <p:cNvPr id="2" name="Group 4">
            <a:extLst>
              <a:ext uri="{FF2B5EF4-FFF2-40B4-BE49-F238E27FC236}">
                <a16:creationId xmlns:a16="http://schemas.microsoft.com/office/drawing/2014/main" id="{DDEAFC74-8099-2050-E3CE-6D9363F3754A}"/>
              </a:ext>
            </a:extLst>
          </p:cNvPr>
          <p:cNvGrpSpPr>
            <a:grpSpLocks noChangeAspect="1"/>
          </p:cNvGrpSpPr>
          <p:nvPr/>
        </p:nvGrpSpPr>
        <p:grpSpPr bwMode="auto">
          <a:xfrm>
            <a:off x="3048000" y="4800600"/>
            <a:ext cx="2803525" cy="1350963"/>
            <a:chOff x="2477" y="9240"/>
            <a:chExt cx="2370" cy="1142"/>
          </a:xfrm>
        </p:grpSpPr>
        <p:sp>
          <p:nvSpPr>
            <p:cNvPr id="44037" name="AutoShape 5">
              <a:extLst>
                <a:ext uri="{FF2B5EF4-FFF2-40B4-BE49-F238E27FC236}">
                  <a16:creationId xmlns:a16="http://schemas.microsoft.com/office/drawing/2014/main" id="{AFEE0E5B-6A57-007B-6A1A-CF09E8003C6D}"/>
                </a:ext>
              </a:extLst>
            </p:cNvPr>
            <p:cNvSpPr>
              <a:spLocks noChangeAspect="1" noChangeArrowheads="1"/>
            </p:cNvSpPr>
            <p:nvPr/>
          </p:nvSpPr>
          <p:spPr bwMode="auto">
            <a:xfrm>
              <a:off x="2477" y="9240"/>
              <a:ext cx="2370" cy="1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p>
          </p:txBody>
        </p:sp>
        <p:sp>
          <p:nvSpPr>
            <p:cNvPr id="44038" name="AutoShape 6">
              <a:extLst>
                <a:ext uri="{FF2B5EF4-FFF2-40B4-BE49-F238E27FC236}">
                  <a16:creationId xmlns:a16="http://schemas.microsoft.com/office/drawing/2014/main" id="{5B41704C-094F-BAC4-4832-2B547B1D9057}"/>
                </a:ext>
              </a:extLst>
            </p:cNvPr>
            <p:cNvSpPr>
              <a:spLocks noChangeAspect="1" noChangeArrowheads="1"/>
            </p:cNvSpPr>
            <p:nvPr/>
          </p:nvSpPr>
          <p:spPr bwMode="auto">
            <a:xfrm>
              <a:off x="2477" y="9240"/>
              <a:ext cx="2370" cy="1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p>
          </p:txBody>
        </p:sp>
        <p:grpSp>
          <p:nvGrpSpPr>
            <p:cNvPr id="44039" name="Group 7">
              <a:extLst>
                <a:ext uri="{FF2B5EF4-FFF2-40B4-BE49-F238E27FC236}">
                  <a16:creationId xmlns:a16="http://schemas.microsoft.com/office/drawing/2014/main" id="{B739A3C9-376F-20D2-BBD7-9FB11606B79F}"/>
                </a:ext>
              </a:extLst>
            </p:cNvPr>
            <p:cNvGrpSpPr>
              <a:grpSpLocks/>
            </p:cNvGrpSpPr>
            <p:nvPr/>
          </p:nvGrpSpPr>
          <p:grpSpPr bwMode="auto">
            <a:xfrm>
              <a:off x="2477" y="9632"/>
              <a:ext cx="2369" cy="749"/>
              <a:chOff x="721" y="1928"/>
              <a:chExt cx="2858" cy="1070"/>
            </a:xfrm>
          </p:grpSpPr>
          <p:sp>
            <p:nvSpPr>
              <p:cNvPr id="44062" name="Freeform 8">
                <a:extLst>
                  <a:ext uri="{FF2B5EF4-FFF2-40B4-BE49-F238E27FC236}">
                    <a16:creationId xmlns:a16="http://schemas.microsoft.com/office/drawing/2014/main" id="{A6F545A4-4231-DDA3-DB7E-00CDF9AA9400}"/>
                  </a:ext>
                </a:extLst>
              </p:cNvPr>
              <p:cNvSpPr>
                <a:spLocks/>
              </p:cNvSpPr>
              <p:nvPr/>
            </p:nvSpPr>
            <p:spPr bwMode="auto">
              <a:xfrm>
                <a:off x="733" y="1946"/>
                <a:ext cx="2830" cy="1034"/>
              </a:xfrm>
              <a:custGeom>
                <a:avLst/>
                <a:gdLst>
                  <a:gd name="T0" fmla="*/ 0 w 2830"/>
                  <a:gd name="T1" fmla="*/ 504 h 1034"/>
                  <a:gd name="T2" fmla="*/ 4 w 2830"/>
                  <a:gd name="T3" fmla="*/ 366 h 1034"/>
                  <a:gd name="T4" fmla="*/ 4 w 2830"/>
                  <a:gd name="T5" fmla="*/ 360 h 1034"/>
                  <a:gd name="T6" fmla="*/ 18 w 2830"/>
                  <a:gd name="T7" fmla="*/ 260 h 1034"/>
                  <a:gd name="T8" fmla="*/ 48 w 2830"/>
                  <a:gd name="T9" fmla="*/ 190 h 1034"/>
                  <a:gd name="T10" fmla="*/ 84 w 2830"/>
                  <a:gd name="T11" fmla="*/ 166 h 1034"/>
                  <a:gd name="T12" fmla="*/ 164 w 2830"/>
                  <a:gd name="T13" fmla="*/ 156 h 1034"/>
                  <a:gd name="T14" fmla="*/ 402 w 2830"/>
                  <a:gd name="T15" fmla="*/ 142 h 1034"/>
                  <a:gd name="T16" fmla="*/ 782 w 2830"/>
                  <a:gd name="T17" fmla="*/ 126 h 1034"/>
                  <a:gd name="T18" fmla="*/ 1052 w 2830"/>
                  <a:gd name="T19" fmla="*/ 118 h 1034"/>
                  <a:gd name="T20" fmla="*/ 1414 w 2830"/>
                  <a:gd name="T21" fmla="*/ 84 h 1034"/>
                  <a:gd name="T22" fmla="*/ 1764 w 2830"/>
                  <a:gd name="T23" fmla="*/ 52 h 1034"/>
                  <a:gd name="T24" fmla="*/ 2138 w 2830"/>
                  <a:gd name="T25" fmla="*/ 10 h 1034"/>
                  <a:gd name="T26" fmla="*/ 2336 w 2830"/>
                  <a:gd name="T27" fmla="*/ 0 h 1034"/>
                  <a:gd name="T28" fmla="*/ 2376 w 2830"/>
                  <a:gd name="T29" fmla="*/ 8 h 1034"/>
                  <a:gd name="T30" fmla="*/ 2536 w 2830"/>
                  <a:gd name="T31" fmla="*/ 60 h 1034"/>
                  <a:gd name="T32" fmla="*/ 2730 w 2830"/>
                  <a:gd name="T33" fmla="*/ 132 h 1034"/>
                  <a:gd name="T34" fmla="*/ 2816 w 2830"/>
                  <a:gd name="T35" fmla="*/ 184 h 1034"/>
                  <a:gd name="T36" fmla="*/ 2830 w 2830"/>
                  <a:gd name="T37" fmla="*/ 208 h 1034"/>
                  <a:gd name="T38" fmla="*/ 2828 w 2830"/>
                  <a:gd name="T39" fmla="*/ 262 h 1034"/>
                  <a:gd name="T40" fmla="*/ 2808 w 2830"/>
                  <a:gd name="T41" fmla="*/ 350 h 1034"/>
                  <a:gd name="T42" fmla="*/ 2802 w 2830"/>
                  <a:gd name="T43" fmla="*/ 424 h 1034"/>
                  <a:gd name="T44" fmla="*/ 2804 w 2830"/>
                  <a:gd name="T45" fmla="*/ 564 h 1034"/>
                  <a:gd name="T46" fmla="*/ 2804 w 2830"/>
                  <a:gd name="T47" fmla="*/ 570 h 1034"/>
                  <a:gd name="T48" fmla="*/ 2818 w 2830"/>
                  <a:gd name="T49" fmla="*/ 722 h 1034"/>
                  <a:gd name="T50" fmla="*/ 2808 w 2830"/>
                  <a:gd name="T51" fmla="*/ 744 h 1034"/>
                  <a:gd name="T52" fmla="*/ 2792 w 2830"/>
                  <a:gd name="T53" fmla="*/ 758 h 1034"/>
                  <a:gd name="T54" fmla="*/ 2704 w 2830"/>
                  <a:gd name="T55" fmla="*/ 766 h 1034"/>
                  <a:gd name="T56" fmla="*/ 2416 w 2830"/>
                  <a:gd name="T57" fmla="*/ 818 h 1034"/>
                  <a:gd name="T58" fmla="*/ 2200 w 2830"/>
                  <a:gd name="T59" fmla="*/ 870 h 1034"/>
                  <a:gd name="T60" fmla="*/ 2194 w 2830"/>
                  <a:gd name="T61" fmla="*/ 872 h 1034"/>
                  <a:gd name="T62" fmla="*/ 1976 w 2830"/>
                  <a:gd name="T63" fmla="*/ 922 h 1034"/>
                  <a:gd name="T64" fmla="*/ 1764 w 2830"/>
                  <a:gd name="T65" fmla="*/ 942 h 1034"/>
                  <a:gd name="T66" fmla="*/ 1298 w 2830"/>
                  <a:gd name="T67" fmla="*/ 970 h 1034"/>
                  <a:gd name="T68" fmla="*/ 906 w 2830"/>
                  <a:gd name="T69" fmla="*/ 994 h 1034"/>
                  <a:gd name="T70" fmla="*/ 898 w 2830"/>
                  <a:gd name="T71" fmla="*/ 1000 h 1034"/>
                  <a:gd name="T72" fmla="*/ 740 w 2830"/>
                  <a:gd name="T73" fmla="*/ 1002 h 1034"/>
                  <a:gd name="T74" fmla="*/ 362 w 2830"/>
                  <a:gd name="T75" fmla="*/ 1034 h 1034"/>
                  <a:gd name="T76" fmla="*/ 328 w 2830"/>
                  <a:gd name="T77" fmla="*/ 1026 h 1034"/>
                  <a:gd name="T78" fmla="*/ 274 w 2830"/>
                  <a:gd name="T79" fmla="*/ 986 h 1034"/>
                  <a:gd name="T80" fmla="*/ 238 w 2830"/>
                  <a:gd name="T81" fmla="*/ 948 h 1034"/>
                  <a:gd name="T82" fmla="*/ 224 w 2830"/>
                  <a:gd name="T83" fmla="*/ 900 h 1034"/>
                  <a:gd name="T84" fmla="*/ 214 w 2830"/>
                  <a:gd name="T85" fmla="*/ 844 h 1034"/>
                  <a:gd name="T86" fmla="*/ 184 w 2830"/>
                  <a:gd name="T87" fmla="*/ 804 h 1034"/>
                  <a:gd name="T88" fmla="*/ 76 w 2830"/>
                  <a:gd name="T89" fmla="*/ 628 h 1034"/>
                  <a:gd name="T90" fmla="*/ 16 w 2830"/>
                  <a:gd name="T91" fmla="*/ 544 h 1034"/>
                  <a:gd name="T92" fmla="*/ 0 w 2830"/>
                  <a:gd name="T93" fmla="*/ 504 h 103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830"/>
                  <a:gd name="T142" fmla="*/ 0 h 1034"/>
                  <a:gd name="T143" fmla="*/ 2830 w 2830"/>
                  <a:gd name="T144" fmla="*/ 1034 h 103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830" h="1034">
                    <a:moveTo>
                      <a:pt x="0" y="504"/>
                    </a:moveTo>
                    <a:lnTo>
                      <a:pt x="4" y="366"/>
                    </a:lnTo>
                    <a:lnTo>
                      <a:pt x="4" y="360"/>
                    </a:lnTo>
                    <a:lnTo>
                      <a:pt x="18" y="260"/>
                    </a:lnTo>
                    <a:lnTo>
                      <a:pt x="48" y="190"/>
                    </a:lnTo>
                    <a:lnTo>
                      <a:pt x="84" y="166"/>
                    </a:lnTo>
                    <a:lnTo>
                      <a:pt x="164" y="156"/>
                    </a:lnTo>
                    <a:lnTo>
                      <a:pt x="402" y="142"/>
                    </a:lnTo>
                    <a:lnTo>
                      <a:pt x="782" y="126"/>
                    </a:lnTo>
                    <a:lnTo>
                      <a:pt x="1052" y="118"/>
                    </a:lnTo>
                    <a:lnTo>
                      <a:pt x="1414" y="84"/>
                    </a:lnTo>
                    <a:lnTo>
                      <a:pt x="1764" y="52"/>
                    </a:lnTo>
                    <a:lnTo>
                      <a:pt x="2138" y="10"/>
                    </a:lnTo>
                    <a:lnTo>
                      <a:pt x="2336" y="0"/>
                    </a:lnTo>
                    <a:lnTo>
                      <a:pt x="2376" y="8"/>
                    </a:lnTo>
                    <a:lnTo>
                      <a:pt x="2536" y="60"/>
                    </a:lnTo>
                    <a:lnTo>
                      <a:pt x="2730" y="132"/>
                    </a:lnTo>
                    <a:lnTo>
                      <a:pt x="2816" y="184"/>
                    </a:lnTo>
                    <a:lnTo>
                      <a:pt x="2830" y="208"/>
                    </a:lnTo>
                    <a:lnTo>
                      <a:pt x="2828" y="262"/>
                    </a:lnTo>
                    <a:lnTo>
                      <a:pt x="2808" y="350"/>
                    </a:lnTo>
                    <a:lnTo>
                      <a:pt x="2802" y="424"/>
                    </a:lnTo>
                    <a:lnTo>
                      <a:pt x="2804" y="564"/>
                    </a:lnTo>
                    <a:lnTo>
                      <a:pt x="2804" y="570"/>
                    </a:lnTo>
                    <a:lnTo>
                      <a:pt x="2818" y="722"/>
                    </a:lnTo>
                    <a:lnTo>
                      <a:pt x="2808" y="744"/>
                    </a:lnTo>
                    <a:lnTo>
                      <a:pt x="2792" y="758"/>
                    </a:lnTo>
                    <a:lnTo>
                      <a:pt x="2704" y="766"/>
                    </a:lnTo>
                    <a:lnTo>
                      <a:pt x="2416" y="818"/>
                    </a:lnTo>
                    <a:lnTo>
                      <a:pt x="2200" y="870"/>
                    </a:lnTo>
                    <a:lnTo>
                      <a:pt x="2194" y="872"/>
                    </a:lnTo>
                    <a:lnTo>
                      <a:pt x="1976" y="922"/>
                    </a:lnTo>
                    <a:lnTo>
                      <a:pt x="1764" y="942"/>
                    </a:lnTo>
                    <a:lnTo>
                      <a:pt x="1298" y="970"/>
                    </a:lnTo>
                    <a:lnTo>
                      <a:pt x="906" y="994"/>
                    </a:lnTo>
                    <a:lnTo>
                      <a:pt x="898" y="1000"/>
                    </a:lnTo>
                    <a:lnTo>
                      <a:pt x="740" y="1002"/>
                    </a:lnTo>
                    <a:lnTo>
                      <a:pt x="362" y="1034"/>
                    </a:lnTo>
                    <a:lnTo>
                      <a:pt x="328" y="1026"/>
                    </a:lnTo>
                    <a:lnTo>
                      <a:pt x="274" y="986"/>
                    </a:lnTo>
                    <a:lnTo>
                      <a:pt x="238" y="948"/>
                    </a:lnTo>
                    <a:lnTo>
                      <a:pt x="224" y="900"/>
                    </a:lnTo>
                    <a:lnTo>
                      <a:pt x="214" y="844"/>
                    </a:lnTo>
                    <a:lnTo>
                      <a:pt x="184" y="804"/>
                    </a:lnTo>
                    <a:lnTo>
                      <a:pt x="76" y="628"/>
                    </a:lnTo>
                    <a:lnTo>
                      <a:pt x="16" y="544"/>
                    </a:lnTo>
                    <a:lnTo>
                      <a:pt x="0" y="504"/>
                    </a:lnTo>
                    <a:close/>
                  </a:path>
                </a:pathLst>
              </a:cu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44063" name="Group 9">
                <a:extLst>
                  <a:ext uri="{FF2B5EF4-FFF2-40B4-BE49-F238E27FC236}">
                    <a16:creationId xmlns:a16="http://schemas.microsoft.com/office/drawing/2014/main" id="{FB873DD3-C17F-1931-6CED-8E4D68621246}"/>
                  </a:ext>
                </a:extLst>
              </p:cNvPr>
              <p:cNvGrpSpPr>
                <a:grpSpLocks/>
              </p:cNvGrpSpPr>
              <p:nvPr/>
            </p:nvGrpSpPr>
            <p:grpSpPr bwMode="auto">
              <a:xfrm>
                <a:off x="721" y="1928"/>
                <a:ext cx="2858" cy="1070"/>
                <a:chOff x="721" y="1928"/>
                <a:chExt cx="2858" cy="1070"/>
              </a:xfrm>
            </p:grpSpPr>
            <p:sp>
              <p:nvSpPr>
                <p:cNvPr id="44064" name="Freeform 10">
                  <a:extLst>
                    <a:ext uri="{FF2B5EF4-FFF2-40B4-BE49-F238E27FC236}">
                      <a16:creationId xmlns:a16="http://schemas.microsoft.com/office/drawing/2014/main" id="{DF9BD404-E61D-8C47-A939-865ED5561B13}"/>
                    </a:ext>
                  </a:extLst>
                </p:cNvPr>
                <p:cNvSpPr>
                  <a:spLocks/>
                </p:cNvSpPr>
                <p:nvPr/>
              </p:nvSpPr>
              <p:spPr bwMode="auto">
                <a:xfrm>
                  <a:off x="721" y="1928"/>
                  <a:ext cx="2858" cy="894"/>
                </a:xfrm>
                <a:custGeom>
                  <a:avLst/>
                  <a:gdLst>
                    <a:gd name="T0" fmla="*/ 870 w 2858"/>
                    <a:gd name="T1" fmla="*/ 130 h 894"/>
                    <a:gd name="T2" fmla="*/ 400 w 2858"/>
                    <a:gd name="T3" fmla="*/ 148 h 894"/>
                    <a:gd name="T4" fmla="*/ 210 w 2858"/>
                    <a:gd name="T5" fmla="*/ 158 h 894"/>
                    <a:gd name="T6" fmla="*/ 66 w 2858"/>
                    <a:gd name="T7" fmla="*/ 176 h 894"/>
                    <a:gd name="T8" fmla="*/ 26 w 2858"/>
                    <a:gd name="T9" fmla="*/ 238 h 894"/>
                    <a:gd name="T10" fmla="*/ 0 w 2858"/>
                    <a:gd name="T11" fmla="*/ 460 h 894"/>
                    <a:gd name="T12" fmla="*/ 8 w 2858"/>
                    <a:gd name="T13" fmla="*/ 546 h 894"/>
                    <a:gd name="T14" fmla="*/ 22 w 2858"/>
                    <a:gd name="T15" fmla="*/ 580 h 894"/>
                    <a:gd name="T16" fmla="*/ 146 w 2858"/>
                    <a:gd name="T17" fmla="*/ 770 h 894"/>
                    <a:gd name="T18" fmla="*/ 202 w 2858"/>
                    <a:gd name="T19" fmla="*/ 874 h 894"/>
                    <a:gd name="T20" fmla="*/ 234 w 2858"/>
                    <a:gd name="T21" fmla="*/ 882 h 894"/>
                    <a:gd name="T22" fmla="*/ 194 w 2858"/>
                    <a:gd name="T23" fmla="*/ 796 h 894"/>
                    <a:gd name="T24" fmla="*/ 98 w 2858"/>
                    <a:gd name="T25" fmla="*/ 636 h 894"/>
                    <a:gd name="T26" fmla="*/ 28 w 2858"/>
                    <a:gd name="T27" fmla="*/ 534 h 894"/>
                    <a:gd name="T28" fmla="*/ 34 w 2858"/>
                    <a:gd name="T29" fmla="*/ 408 h 894"/>
                    <a:gd name="T30" fmla="*/ 46 w 2858"/>
                    <a:gd name="T31" fmla="*/ 294 h 894"/>
                    <a:gd name="T32" fmla="*/ 66 w 2858"/>
                    <a:gd name="T33" fmla="*/ 246 h 894"/>
                    <a:gd name="T34" fmla="*/ 166 w 2858"/>
                    <a:gd name="T35" fmla="*/ 382 h 894"/>
                    <a:gd name="T36" fmla="*/ 250 w 2858"/>
                    <a:gd name="T37" fmla="*/ 514 h 894"/>
                    <a:gd name="T38" fmla="*/ 190 w 2858"/>
                    <a:gd name="T39" fmla="*/ 376 h 894"/>
                    <a:gd name="T40" fmla="*/ 110 w 2858"/>
                    <a:gd name="T41" fmla="*/ 216 h 894"/>
                    <a:gd name="T42" fmla="*/ 148 w 2858"/>
                    <a:gd name="T43" fmla="*/ 190 h 894"/>
                    <a:gd name="T44" fmla="*/ 400 w 2858"/>
                    <a:gd name="T45" fmla="*/ 174 h 894"/>
                    <a:gd name="T46" fmla="*/ 998 w 2858"/>
                    <a:gd name="T47" fmla="*/ 152 h 894"/>
                    <a:gd name="T48" fmla="*/ 1700 w 2858"/>
                    <a:gd name="T49" fmla="*/ 94 h 894"/>
                    <a:gd name="T50" fmla="*/ 2264 w 2858"/>
                    <a:gd name="T51" fmla="*/ 34 h 894"/>
                    <a:gd name="T52" fmla="*/ 2390 w 2858"/>
                    <a:gd name="T53" fmla="*/ 44 h 894"/>
                    <a:gd name="T54" fmla="*/ 2608 w 2858"/>
                    <a:gd name="T55" fmla="*/ 118 h 894"/>
                    <a:gd name="T56" fmla="*/ 2810 w 2858"/>
                    <a:gd name="T57" fmla="*/ 208 h 894"/>
                    <a:gd name="T58" fmla="*/ 2822 w 2858"/>
                    <a:gd name="T59" fmla="*/ 264 h 894"/>
                    <a:gd name="T60" fmla="*/ 2802 w 2858"/>
                    <a:gd name="T61" fmla="*/ 468 h 894"/>
                    <a:gd name="T62" fmla="*/ 2806 w 2858"/>
                    <a:gd name="T63" fmla="*/ 694 h 894"/>
                    <a:gd name="T64" fmla="*/ 2832 w 2858"/>
                    <a:gd name="T65" fmla="*/ 718 h 894"/>
                    <a:gd name="T66" fmla="*/ 2842 w 2858"/>
                    <a:gd name="T67" fmla="*/ 634 h 894"/>
                    <a:gd name="T68" fmla="*/ 2834 w 2858"/>
                    <a:gd name="T69" fmla="*/ 488 h 894"/>
                    <a:gd name="T70" fmla="*/ 2846 w 2858"/>
                    <a:gd name="T71" fmla="*/ 304 h 894"/>
                    <a:gd name="T72" fmla="*/ 2856 w 2858"/>
                    <a:gd name="T73" fmla="*/ 210 h 894"/>
                    <a:gd name="T74" fmla="*/ 2812 w 2858"/>
                    <a:gd name="T75" fmla="*/ 172 h 894"/>
                    <a:gd name="T76" fmla="*/ 2658 w 2858"/>
                    <a:gd name="T77" fmla="*/ 106 h 894"/>
                    <a:gd name="T78" fmla="*/ 2436 w 2858"/>
                    <a:gd name="T79" fmla="*/ 30 h 894"/>
                    <a:gd name="T80" fmla="*/ 2354 w 2858"/>
                    <a:gd name="T81" fmla="*/ 2 h 894"/>
                    <a:gd name="T82" fmla="*/ 2246 w 2858"/>
                    <a:gd name="T83" fmla="*/ 8 h 894"/>
                    <a:gd name="T84" fmla="*/ 2066 w 2858"/>
                    <a:gd name="T85" fmla="*/ 22 h 894"/>
                    <a:gd name="T86" fmla="*/ 1506 w 2858"/>
                    <a:gd name="T87" fmla="*/ 82 h 894"/>
                    <a:gd name="T88" fmla="*/ 1054 w 2858"/>
                    <a:gd name="T89" fmla="*/ 126 h 89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858"/>
                    <a:gd name="T136" fmla="*/ 0 h 894"/>
                    <a:gd name="T137" fmla="*/ 2858 w 2858"/>
                    <a:gd name="T138" fmla="*/ 894 h 89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858" h="894">
                      <a:moveTo>
                        <a:pt x="1054" y="126"/>
                      </a:moveTo>
                      <a:lnTo>
                        <a:pt x="870" y="130"/>
                      </a:lnTo>
                      <a:lnTo>
                        <a:pt x="660" y="136"/>
                      </a:lnTo>
                      <a:lnTo>
                        <a:pt x="400" y="148"/>
                      </a:lnTo>
                      <a:lnTo>
                        <a:pt x="216" y="156"/>
                      </a:lnTo>
                      <a:lnTo>
                        <a:pt x="210" y="158"/>
                      </a:lnTo>
                      <a:lnTo>
                        <a:pt x="120" y="166"/>
                      </a:lnTo>
                      <a:lnTo>
                        <a:pt x="66" y="176"/>
                      </a:lnTo>
                      <a:lnTo>
                        <a:pt x="44" y="196"/>
                      </a:lnTo>
                      <a:lnTo>
                        <a:pt x="26" y="238"/>
                      </a:lnTo>
                      <a:lnTo>
                        <a:pt x="6" y="346"/>
                      </a:lnTo>
                      <a:lnTo>
                        <a:pt x="0" y="460"/>
                      </a:lnTo>
                      <a:lnTo>
                        <a:pt x="2" y="518"/>
                      </a:lnTo>
                      <a:lnTo>
                        <a:pt x="8" y="546"/>
                      </a:lnTo>
                      <a:lnTo>
                        <a:pt x="22" y="574"/>
                      </a:lnTo>
                      <a:lnTo>
                        <a:pt x="22" y="580"/>
                      </a:lnTo>
                      <a:lnTo>
                        <a:pt x="78" y="662"/>
                      </a:lnTo>
                      <a:lnTo>
                        <a:pt x="146" y="770"/>
                      </a:lnTo>
                      <a:lnTo>
                        <a:pt x="184" y="824"/>
                      </a:lnTo>
                      <a:lnTo>
                        <a:pt x="202" y="874"/>
                      </a:lnTo>
                      <a:lnTo>
                        <a:pt x="224" y="894"/>
                      </a:lnTo>
                      <a:lnTo>
                        <a:pt x="234" y="882"/>
                      </a:lnTo>
                      <a:lnTo>
                        <a:pt x="230" y="844"/>
                      </a:lnTo>
                      <a:lnTo>
                        <a:pt x="194" y="796"/>
                      </a:lnTo>
                      <a:lnTo>
                        <a:pt x="144" y="700"/>
                      </a:lnTo>
                      <a:lnTo>
                        <a:pt x="98" y="636"/>
                      </a:lnTo>
                      <a:lnTo>
                        <a:pt x="52" y="578"/>
                      </a:lnTo>
                      <a:lnTo>
                        <a:pt x="28" y="534"/>
                      </a:lnTo>
                      <a:lnTo>
                        <a:pt x="34" y="482"/>
                      </a:lnTo>
                      <a:lnTo>
                        <a:pt x="34" y="408"/>
                      </a:lnTo>
                      <a:lnTo>
                        <a:pt x="40" y="352"/>
                      </a:lnTo>
                      <a:lnTo>
                        <a:pt x="46" y="294"/>
                      </a:lnTo>
                      <a:lnTo>
                        <a:pt x="54" y="256"/>
                      </a:lnTo>
                      <a:lnTo>
                        <a:pt x="66" y="246"/>
                      </a:lnTo>
                      <a:lnTo>
                        <a:pt x="86" y="252"/>
                      </a:lnTo>
                      <a:lnTo>
                        <a:pt x="166" y="382"/>
                      </a:lnTo>
                      <a:lnTo>
                        <a:pt x="232" y="502"/>
                      </a:lnTo>
                      <a:lnTo>
                        <a:pt x="250" y="514"/>
                      </a:lnTo>
                      <a:lnTo>
                        <a:pt x="252" y="492"/>
                      </a:lnTo>
                      <a:lnTo>
                        <a:pt x="190" y="376"/>
                      </a:lnTo>
                      <a:lnTo>
                        <a:pt x="146" y="280"/>
                      </a:lnTo>
                      <a:lnTo>
                        <a:pt x="110" y="216"/>
                      </a:lnTo>
                      <a:lnTo>
                        <a:pt x="112" y="200"/>
                      </a:lnTo>
                      <a:lnTo>
                        <a:pt x="148" y="190"/>
                      </a:lnTo>
                      <a:lnTo>
                        <a:pt x="242" y="184"/>
                      </a:lnTo>
                      <a:lnTo>
                        <a:pt x="400" y="174"/>
                      </a:lnTo>
                      <a:lnTo>
                        <a:pt x="554" y="168"/>
                      </a:lnTo>
                      <a:lnTo>
                        <a:pt x="998" y="152"/>
                      </a:lnTo>
                      <a:lnTo>
                        <a:pt x="1484" y="114"/>
                      </a:lnTo>
                      <a:lnTo>
                        <a:pt x="1700" y="94"/>
                      </a:lnTo>
                      <a:lnTo>
                        <a:pt x="1956" y="62"/>
                      </a:lnTo>
                      <a:lnTo>
                        <a:pt x="2264" y="34"/>
                      </a:lnTo>
                      <a:lnTo>
                        <a:pt x="2346" y="38"/>
                      </a:lnTo>
                      <a:lnTo>
                        <a:pt x="2390" y="44"/>
                      </a:lnTo>
                      <a:lnTo>
                        <a:pt x="2436" y="66"/>
                      </a:lnTo>
                      <a:lnTo>
                        <a:pt x="2608" y="118"/>
                      </a:lnTo>
                      <a:lnTo>
                        <a:pt x="2760" y="176"/>
                      </a:lnTo>
                      <a:lnTo>
                        <a:pt x="2810" y="208"/>
                      </a:lnTo>
                      <a:lnTo>
                        <a:pt x="2822" y="230"/>
                      </a:lnTo>
                      <a:lnTo>
                        <a:pt x="2822" y="264"/>
                      </a:lnTo>
                      <a:lnTo>
                        <a:pt x="2806" y="364"/>
                      </a:lnTo>
                      <a:lnTo>
                        <a:pt x="2802" y="468"/>
                      </a:lnTo>
                      <a:lnTo>
                        <a:pt x="2804" y="610"/>
                      </a:lnTo>
                      <a:lnTo>
                        <a:pt x="2806" y="694"/>
                      </a:lnTo>
                      <a:lnTo>
                        <a:pt x="2818" y="718"/>
                      </a:lnTo>
                      <a:lnTo>
                        <a:pt x="2832" y="718"/>
                      </a:lnTo>
                      <a:lnTo>
                        <a:pt x="2844" y="698"/>
                      </a:lnTo>
                      <a:lnTo>
                        <a:pt x="2842" y="634"/>
                      </a:lnTo>
                      <a:lnTo>
                        <a:pt x="2834" y="494"/>
                      </a:lnTo>
                      <a:lnTo>
                        <a:pt x="2834" y="488"/>
                      </a:lnTo>
                      <a:lnTo>
                        <a:pt x="2834" y="396"/>
                      </a:lnTo>
                      <a:lnTo>
                        <a:pt x="2846" y="304"/>
                      </a:lnTo>
                      <a:lnTo>
                        <a:pt x="2858" y="236"/>
                      </a:lnTo>
                      <a:lnTo>
                        <a:pt x="2856" y="210"/>
                      </a:lnTo>
                      <a:lnTo>
                        <a:pt x="2832" y="188"/>
                      </a:lnTo>
                      <a:lnTo>
                        <a:pt x="2812" y="172"/>
                      </a:lnTo>
                      <a:lnTo>
                        <a:pt x="2750" y="144"/>
                      </a:lnTo>
                      <a:lnTo>
                        <a:pt x="2658" y="106"/>
                      </a:lnTo>
                      <a:lnTo>
                        <a:pt x="2544" y="66"/>
                      </a:lnTo>
                      <a:lnTo>
                        <a:pt x="2436" y="30"/>
                      </a:lnTo>
                      <a:lnTo>
                        <a:pt x="2382" y="10"/>
                      </a:lnTo>
                      <a:lnTo>
                        <a:pt x="2354" y="2"/>
                      </a:lnTo>
                      <a:lnTo>
                        <a:pt x="2318" y="0"/>
                      </a:lnTo>
                      <a:lnTo>
                        <a:pt x="2246" y="8"/>
                      </a:lnTo>
                      <a:lnTo>
                        <a:pt x="2072" y="20"/>
                      </a:lnTo>
                      <a:lnTo>
                        <a:pt x="2066" y="22"/>
                      </a:lnTo>
                      <a:lnTo>
                        <a:pt x="1782" y="56"/>
                      </a:lnTo>
                      <a:lnTo>
                        <a:pt x="1506" y="82"/>
                      </a:lnTo>
                      <a:lnTo>
                        <a:pt x="1162" y="112"/>
                      </a:lnTo>
                      <a:lnTo>
                        <a:pt x="1054" y="126"/>
                      </a:lnTo>
                      <a:close/>
                    </a:path>
                  </a:pathLst>
                </a:custGeom>
                <a:solidFill>
                  <a:srgbClr val="00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065" name="Freeform 11">
                  <a:extLst>
                    <a:ext uri="{FF2B5EF4-FFF2-40B4-BE49-F238E27FC236}">
                      <a16:creationId xmlns:a16="http://schemas.microsoft.com/office/drawing/2014/main" id="{60C117F8-3F7E-8ADB-4E89-311471A92D92}"/>
                    </a:ext>
                  </a:extLst>
                </p:cNvPr>
                <p:cNvSpPr>
                  <a:spLocks/>
                </p:cNvSpPr>
                <p:nvPr/>
              </p:nvSpPr>
              <p:spPr bwMode="auto">
                <a:xfrm>
                  <a:off x="943" y="2186"/>
                  <a:ext cx="2626" cy="812"/>
                </a:xfrm>
                <a:custGeom>
                  <a:avLst/>
                  <a:gdLst>
                    <a:gd name="T0" fmla="*/ 2626 w 2626"/>
                    <a:gd name="T1" fmla="*/ 462 h 812"/>
                    <a:gd name="T2" fmla="*/ 2618 w 2626"/>
                    <a:gd name="T3" fmla="*/ 522 h 812"/>
                    <a:gd name="T4" fmla="*/ 2588 w 2626"/>
                    <a:gd name="T5" fmla="*/ 536 h 812"/>
                    <a:gd name="T6" fmla="*/ 2520 w 2626"/>
                    <a:gd name="T7" fmla="*/ 544 h 812"/>
                    <a:gd name="T8" fmla="*/ 2364 w 2626"/>
                    <a:gd name="T9" fmla="*/ 564 h 812"/>
                    <a:gd name="T10" fmla="*/ 2222 w 2626"/>
                    <a:gd name="T11" fmla="*/ 592 h 812"/>
                    <a:gd name="T12" fmla="*/ 1982 w 2626"/>
                    <a:gd name="T13" fmla="*/ 656 h 812"/>
                    <a:gd name="T14" fmla="*/ 1800 w 2626"/>
                    <a:gd name="T15" fmla="*/ 696 h 812"/>
                    <a:gd name="T16" fmla="*/ 1544 w 2626"/>
                    <a:gd name="T17" fmla="*/ 716 h 812"/>
                    <a:gd name="T18" fmla="*/ 1088 w 2626"/>
                    <a:gd name="T19" fmla="*/ 742 h 812"/>
                    <a:gd name="T20" fmla="*/ 904 w 2626"/>
                    <a:gd name="T21" fmla="*/ 758 h 812"/>
                    <a:gd name="T22" fmla="*/ 452 w 2626"/>
                    <a:gd name="T23" fmla="*/ 782 h 812"/>
                    <a:gd name="T24" fmla="*/ 246 w 2626"/>
                    <a:gd name="T25" fmla="*/ 806 h 812"/>
                    <a:gd name="T26" fmla="*/ 148 w 2626"/>
                    <a:gd name="T27" fmla="*/ 812 h 812"/>
                    <a:gd name="T28" fmla="*/ 108 w 2626"/>
                    <a:gd name="T29" fmla="*/ 802 h 812"/>
                    <a:gd name="T30" fmla="*/ 32 w 2626"/>
                    <a:gd name="T31" fmla="*/ 742 h 812"/>
                    <a:gd name="T32" fmla="*/ 8 w 2626"/>
                    <a:gd name="T33" fmla="*/ 678 h 812"/>
                    <a:gd name="T34" fmla="*/ 0 w 2626"/>
                    <a:gd name="T35" fmla="*/ 572 h 812"/>
                    <a:gd name="T36" fmla="*/ 24 w 2626"/>
                    <a:gd name="T37" fmla="*/ 350 h 812"/>
                    <a:gd name="T38" fmla="*/ 8 w 2626"/>
                    <a:gd name="T39" fmla="*/ 226 h 812"/>
                    <a:gd name="T40" fmla="*/ 20 w 2626"/>
                    <a:gd name="T41" fmla="*/ 212 h 812"/>
                    <a:gd name="T42" fmla="*/ 70 w 2626"/>
                    <a:gd name="T43" fmla="*/ 244 h 812"/>
                    <a:gd name="T44" fmla="*/ 188 w 2626"/>
                    <a:gd name="T45" fmla="*/ 248 h 812"/>
                    <a:gd name="T46" fmla="*/ 516 w 2626"/>
                    <a:gd name="T47" fmla="*/ 230 h 812"/>
                    <a:gd name="T48" fmla="*/ 1194 w 2626"/>
                    <a:gd name="T49" fmla="*/ 172 h 812"/>
                    <a:gd name="T50" fmla="*/ 1714 w 2626"/>
                    <a:gd name="T51" fmla="*/ 98 h 812"/>
                    <a:gd name="T52" fmla="*/ 2220 w 2626"/>
                    <a:gd name="T53" fmla="*/ 4 h 812"/>
                    <a:gd name="T54" fmla="*/ 2250 w 2626"/>
                    <a:gd name="T55" fmla="*/ 6 h 812"/>
                    <a:gd name="T56" fmla="*/ 2158 w 2626"/>
                    <a:gd name="T57" fmla="*/ 42 h 812"/>
                    <a:gd name="T58" fmla="*/ 1806 w 2626"/>
                    <a:gd name="T59" fmla="*/ 106 h 812"/>
                    <a:gd name="T60" fmla="*/ 1394 w 2626"/>
                    <a:gd name="T61" fmla="*/ 172 h 812"/>
                    <a:gd name="T62" fmla="*/ 1064 w 2626"/>
                    <a:gd name="T63" fmla="*/ 210 h 812"/>
                    <a:gd name="T64" fmla="*/ 806 w 2626"/>
                    <a:gd name="T65" fmla="*/ 236 h 812"/>
                    <a:gd name="T66" fmla="*/ 334 w 2626"/>
                    <a:gd name="T67" fmla="*/ 264 h 812"/>
                    <a:gd name="T68" fmla="*/ 112 w 2626"/>
                    <a:gd name="T69" fmla="*/ 276 h 812"/>
                    <a:gd name="T70" fmla="*/ 60 w 2626"/>
                    <a:gd name="T71" fmla="*/ 308 h 812"/>
                    <a:gd name="T72" fmla="*/ 38 w 2626"/>
                    <a:gd name="T73" fmla="*/ 482 h 812"/>
                    <a:gd name="T74" fmla="*/ 30 w 2626"/>
                    <a:gd name="T75" fmla="*/ 634 h 812"/>
                    <a:gd name="T76" fmla="*/ 40 w 2626"/>
                    <a:gd name="T77" fmla="*/ 696 h 812"/>
                    <a:gd name="T78" fmla="*/ 84 w 2626"/>
                    <a:gd name="T79" fmla="*/ 748 h 812"/>
                    <a:gd name="T80" fmla="*/ 152 w 2626"/>
                    <a:gd name="T81" fmla="*/ 772 h 812"/>
                    <a:gd name="T82" fmla="*/ 384 w 2626"/>
                    <a:gd name="T83" fmla="*/ 762 h 812"/>
                    <a:gd name="T84" fmla="*/ 628 w 2626"/>
                    <a:gd name="T85" fmla="*/ 742 h 812"/>
                    <a:gd name="T86" fmla="*/ 910 w 2626"/>
                    <a:gd name="T87" fmla="*/ 720 h 812"/>
                    <a:gd name="T88" fmla="*/ 1282 w 2626"/>
                    <a:gd name="T89" fmla="*/ 700 h 812"/>
                    <a:gd name="T90" fmla="*/ 1684 w 2626"/>
                    <a:gd name="T91" fmla="*/ 680 h 812"/>
                    <a:gd name="T92" fmla="*/ 1954 w 2626"/>
                    <a:gd name="T93" fmla="*/ 630 h 812"/>
                    <a:gd name="T94" fmla="*/ 2300 w 2626"/>
                    <a:gd name="T95" fmla="*/ 546 h 812"/>
                    <a:gd name="T96" fmla="*/ 2578 w 2626"/>
                    <a:gd name="T97" fmla="*/ 498 h 812"/>
                    <a:gd name="T98" fmla="*/ 2588 w 2626"/>
                    <a:gd name="T99" fmla="*/ 434 h 812"/>
                    <a:gd name="T100" fmla="*/ 2618 w 2626"/>
                    <a:gd name="T101" fmla="*/ 420 h 81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626"/>
                    <a:gd name="T154" fmla="*/ 0 h 812"/>
                    <a:gd name="T155" fmla="*/ 2626 w 2626"/>
                    <a:gd name="T156" fmla="*/ 812 h 81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626" h="812">
                      <a:moveTo>
                        <a:pt x="2618" y="420"/>
                      </a:moveTo>
                      <a:lnTo>
                        <a:pt x="2626" y="462"/>
                      </a:lnTo>
                      <a:lnTo>
                        <a:pt x="2626" y="502"/>
                      </a:lnTo>
                      <a:lnTo>
                        <a:pt x="2618" y="522"/>
                      </a:lnTo>
                      <a:lnTo>
                        <a:pt x="2594" y="534"/>
                      </a:lnTo>
                      <a:lnTo>
                        <a:pt x="2588" y="536"/>
                      </a:lnTo>
                      <a:lnTo>
                        <a:pt x="2582" y="536"/>
                      </a:lnTo>
                      <a:lnTo>
                        <a:pt x="2520" y="544"/>
                      </a:lnTo>
                      <a:lnTo>
                        <a:pt x="2370" y="562"/>
                      </a:lnTo>
                      <a:lnTo>
                        <a:pt x="2364" y="564"/>
                      </a:lnTo>
                      <a:lnTo>
                        <a:pt x="2358" y="564"/>
                      </a:lnTo>
                      <a:lnTo>
                        <a:pt x="2222" y="592"/>
                      </a:lnTo>
                      <a:lnTo>
                        <a:pt x="2098" y="622"/>
                      </a:lnTo>
                      <a:lnTo>
                        <a:pt x="1982" y="656"/>
                      </a:lnTo>
                      <a:lnTo>
                        <a:pt x="1878" y="680"/>
                      </a:lnTo>
                      <a:lnTo>
                        <a:pt x="1800" y="696"/>
                      </a:lnTo>
                      <a:lnTo>
                        <a:pt x="1690" y="706"/>
                      </a:lnTo>
                      <a:lnTo>
                        <a:pt x="1544" y="716"/>
                      </a:lnTo>
                      <a:lnTo>
                        <a:pt x="1364" y="724"/>
                      </a:lnTo>
                      <a:lnTo>
                        <a:pt x="1088" y="742"/>
                      </a:lnTo>
                      <a:lnTo>
                        <a:pt x="916" y="754"/>
                      </a:lnTo>
                      <a:lnTo>
                        <a:pt x="904" y="758"/>
                      </a:lnTo>
                      <a:lnTo>
                        <a:pt x="704" y="770"/>
                      </a:lnTo>
                      <a:lnTo>
                        <a:pt x="452" y="782"/>
                      </a:lnTo>
                      <a:lnTo>
                        <a:pt x="252" y="802"/>
                      </a:lnTo>
                      <a:lnTo>
                        <a:pt x="246" y="806"/>
                      </a:lnTo>
                      <a:lnTo>
                        <a:pt x="154" y="812"/>
                      </a:lnTo>
                      <a:lnTo>
                        <a:pt x="148" y="812"/>
                      </a:lnTo>
                      <a:lnTo>
                        <a:pt x="114" y="800"/>
                      </a:lnTo>
                      <a:lnTo>
                        <a:pt x="108" y="802"/>
                      </a:lnTo>
                      <a:lnTo>
                        <a:pt x="64" y="772"/>
                      </a:lnTo>
                      <a:lnTo>
                        <a:pt x="32" y="742"/>
                      </a:lnTo>
                      <a:lnTo>
                        <a:pt x="16" y="708"/>
                      </a:lnTo>
                      <a:lnTo>
                        <a:pt x="8" y="678"/>
                      </a:lnTo>
                      <a:lnTo>
                        <a:pt x="4" y="620"/>
                      </a:lnTo>
                      <a:lnTo>
                        <a:pt x="0" y="572"/>
                      </a:lnTo>
                      <a:lnTo>
                        <a:pt x="4" y="512"/>
                      </a:lnTo>
                      <a:lnTo>
                        <a:pt x="24" y="350"/>
                      </a:lnTo>
                      <a:lnTo>
                        <a:pt x="34" y="280"/>
                      </a:lnTo>
                      <a:lnTo>
                        <a:pt x="8" y="226"/>
                      </a:lnTo>
                      <a:lnTo>
                        <a:pt x="6" y="202"/>
                      </a:lnTo>
                      <a:lnTo>
                        <a:pt x="20" y="212"/>
                      </a:lnTo>
                      <a:lnTo>
                        <a:pt x="46" y="234"/>
                      </a:lnTo>
                      <a:lnTo>
                        <a:pt x="70" y="244"/>
                      </a:lnTo>
                      <a:lnTo>
                        <a:pt x="100" y="252"/>
                      </a:lnTo>
                      <a:lnTo>
                        <a:pt x="188" y="248"/>
                      </a:lnTo>
                      <a:lnTo>
                        <a:pt x="330" y="242"/>
                      </a:lnTo>
                      <a:lnTo>
                        <a:pt x="516" y="230"/>
                      </a:lnTo>
                      <a:lnTo>
                        <a:pt x="972" y="196"/>
                      </a:lnTo>
                      <a:lnTo>
                        <a:pt x="1194" y="172"/>
                      </a:lnTo>
                      <a:lnTo>
                        <a:pt x="1514" y="128"/>
                      </a:lnTo>
                      <a:lnTo>
                        <a:pt x="1714" y="98"/>
                      </a:lnTo>
                      <a:lnTo>
                        <a:pt x="2040" y="38"/>
                      </a:lnTo>
                      <a:lnTo>
                        <a:pt x="2220" y="4"/>
                      </a:lnTo>
                      <a:lnTo>
                        <a:pt x="2248" y="0"/>
                      </a:lnTo>
                      <a:lnTo>
                        <a:pt x="2250" y="6"/>
                      </a:lnTo>
                      <a:lnTo>
                        <a:pt x="2232" y="24"/>
                      </a:lnTo>
                      <a:lnTo>
                        <a:pt x="2158" y="42"/>
                      </a:lnTo>
                      <a:lnTo>
                        <a:pt x="2010" y="68"/>
                      </a:lnTo>
                      <a:lnTo>
                        <a:pt x="1806" y="106"/>
                      </a:lnTo>
                      <a:lnTo>
                        <a:pt x="1592" y="140"/>
                      </a:lnTo>
                      <a:lnTo>
                        <a:pt x="1394" y="172"/>
                      </a:lnTo>
                      <a:lnTo>
                        <a:pt x="1388" y="172"/>
                      </a:lnTo>
                      <a:lnTo>
                        <a:pt x="1064" y="210"/>
                      </a:lnTo>
                      <a:lnTo>
                        <a:pt x="812" y="234"/>
                      </a:lnTo>
                      <a:lnTo>
                        <a:pt x="806" y="236"/>
                      </a:lnTo>
                      <a:lnTo>
                        <a:pt x="546" y="252"/>
                      </a:lnTo>
                      <a:lnTo>
                        <a:pt x="334" y="264"/>
                      </a:lnTo>
                      <a:lnTo>
                        <a:pt x="326" y="266"/>
                      </a:lnTo>
                      <a:lnTo>
                        <a:pt x="112" y="276"/>
                      </a:lnTo>
                      <a:lnTo>
                        <a:pt x="74" y="286"/>
                      </a:lnTo>
                      <a:lnTo>
                        <a:pt x="60" y="308"/>
                      </a:lnTo>
                      <a:lnTo>
                        <a:pt x="48" y="382"/>
                      </a:lnTo>
                      <a:lnTo>
                        <a:pt x="38" y="482"/>
                      </a:lnTo>
                      <a:lnTo>
                        <a:pt x="24" y="564"/>
                      </a:lnTo>
                      <a:lnTo>
                        <a:pt x="30" y="634"/>
                      </a:lnTo>
                      <a:lnTo>
                        <a:pt x="30" y="640"/>
                      </a:lnTo>
                      <a:lnTo>
                        <a:pt x="40" y="696"/>
                      </a:lnTo>
                      <a:lnTo>
                        <a:pt x="60" y="722"/>
                      </a:lnTo>
                      <a:lnTo>
                        <a:pt x="84" y="748"/>
                      </a:lnTo>
                      <a:lnTo>
                        <a:pt x="116" y="764"/>
                      </a:lnTo>
                      <a:lnTo>
                        <a:pt x="152" y="772"/>
                      </a:lnTo>
                      <a:lnTo>
                        <a:pt x="280" y="776"/>
                      </a:lnTo>
                      <a:lnTo>
                        <a:pt x="384" y="762"/>
                      </a:lnTo>
                      <a:lnTo>
                        <a:pt x="480" y="756"/>
                      </a:lnTo>
                      <a:lnTo>
                        <a:pt x="628" y="742"/>
                      </a:lnTo>
                      <a:lnTo>
                        <a:pt x="788" y="732"/>
                      </a:lnTo>
                      <a:lnTo>
                        <a:pt x="910" y="720"/>
                      </a:lnTo>
                      <a:lnTo>
                        <a:pt x="1108" y="712"/>
                      </a:lnTo>
                      <a:lnTo>
                        <a:pt x="1282" y="700"/>
                      </a:lnTo>
                      <a:lnTo>
                        <a:pt x="1506" y="690"/>
                      </a:lnTo>
                      <a:lnTo>
                        <a:pt x="1684" y="680"/>
                      </a:lnTo>
                      <a:lnTo>
                        <a:pt x="1816" y="662"/>
                      </a:lnTo>
                      <a:lnTo>
                        <a:pt x="1954" y="630"/>
                      </a:lnTo>
                      <a:lnTo>
                        <a:pt x="2196" y="568"/>
                      </a:lnTo>
                      <a:lnTo>
                        <a:pt x="2300" y="546"/>
                      </a:lnTo>
                      <a:lnTo>
                        <a:pt x="2450" y="524"/>
                      </a:lnTo>
                      <a:lnTo>
                        <a:pt x="2578" y="498"/>
                      </a:lnTo>
                      <a:lnTo>
                        <a:pt x="2584" y="480"/>
                      </a:lnTo>
                      <a:lnTo>
                        <a:pt x="2588" y="434"/>
                      </a:lnTo>
                      <a:lnTo>
                        <a:pt x="2602" y="408"/>
                      </a:lnTo>
                      <a:lnTo>
                        <a:pt x="2618" y="420"/>
                      </a:lnTo>
                      <a:close/>
                    </a:path>
                  </a:pathLst>
                </a:custGeom>
                <a:solidFill>
                  <a:srgbClr val="00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44040" name="Freeform 12">
              <a:extLst>
                <a:ext uri="{FF2B5EF4-FFF2-40B4-BE49-F238E27FC236}">
                  <a16:creationId xmlns:a16="http://schemas.microsoft.com/office/drawing/2014/main" id="{D6308D9B-B9D4-1BA1-5C11-D00E6783E7B2}"/>
                </a:ext>
              </a:extLst>
            </p:cNvPr>
            <p:cNvSpPr>
              <a:spLocks/>
            </p:cNvSpPr>
            <p:nvPr/>
          </p:nvSpPr>
          <p:spPr bwMode="auto">
            <a:xfrm>
              <a:off x="3900" y="9240"/>
              <a:ext cx="245" cy="184"/>
            </a:xfrm>
            <a:custGeom>
              <a:avLst/>
              <a:gdLst>
                <a:gd name="T0" fmla="*/ 2 w 296"/>
                <a:gd name="T1" fmla="*/ 1 h 262"/>
                <a:gd name="T2" fmla="*/ 2 w 296"/>
                <a:gd name="T3" fmla="*/ 1 h 262"/>
                <a:gd name="T4" fmla="*/ 2 w 296"/>
                <a:gd name="T5" fmla="*/ 1 h 262"/>
                <a:gd name="T6" fmla="*/ 2 w 296"/>
                <a:gd name="T7" fmla="*/ 1 h 262"/>
                <a:gd name="T8" fmla="*/ 2 w 296"/>
                <a:gd name="T9" fmla="*/ 1 h 262"/>
                <a:gd name="T10" fmla="*/ 2 w 296"/>
                <a:gd name="T11" fmla="*/ 1 h 262"/>
                <a:gd name="T12" fmla="*/ 2 w 296"/>
                <a:gd name="T13" fmla="*/ 1 h 262"/>
                <a:gd name="T14" fmla="*/ 2 w 296"/>
                <a:gd name="T15" fmla="*/ 0 h 262"/>
                <a:gd name="T16" fmla="*/ 2 w 296"/>
                <a:gd name="T17" fmla="*/ 1 h 262"/>
                <a:gd name="T18" fmla="*/ 2 w 296"/>
                <a:gd name="T19" fmla="*/ 1 h 262"/>
                <a:gd name="T20" fmla="*/ 2 w 296"/>
                <a:gd name="T21" fmla="*/ 1 h 262"/>
                <a:gd name="T22" fmla="*/ 2 w 296"/>
                <a:gd name="T23" fmla="*/ 1 h 262"/>
                <a:gd name="T24" fmla="*/ 2 w 296"/>
                <a:gd name="T25" fmla="*/ 1 h 262"/>
                <a:gd name="T26" fmla="*/ 2 w 296"/>
                <a:gd name="T27" fmla="*/ 1 h 262"/>
                <a:gd name="T28" fmla="*/ 0 w 296"/>
                <a:gd name="T29" fmla="*/ 1 h 262"/>
                <a:gd name="T30" fmla="*/ 2 w 296"/>
                <a:gd name="T31" fmla="*/ 1 h 262"/>
                <a:gd name="T32" fmla="*/ 2 w 296"/>
                <a:gd name="T33" fmla="*/ 1 h 262"/>
                <a:gd name="T34" fmla="*/ 2 w 296"/>
                <a:gd name="T35" fmla="*/ 1 h 262"/>
                <a:gd name="T36" fmla="*/ 2 w 296"/>
                <a:gd name="T37" fmla="*/ 1 h 262"/>
                <a:gd name="T38" fmla="*/ 2 w 296"/>
                <a:gd name="T39" fmla="*/ 1 h 262"/>
                <a:gd name="T40" fmla="*/ 2 w 296"/>
                <a:gd name="T41" fmla="*/ 1 h 262"/>
                <a:gd name="T42" fmla="*/ 2 w 296"/>
                <a:gd name="T43" fmla="*/ 1 h 262"/>
                <a:gd name="T44" fmla="*/ 2 w 296"/>
                <a:gd name="T45" fmla="*/ 1 h 262"/>
                <a:gd name="T46" fmla="*/ 2 w 296"/>
                <a:gd name="T47" fmla="*/ 1 h 262"/>
                <a:gd name="T48" fmla="*/ 2 w 296"/>
                <a:gd name="T49" fmla="*/ 1 h 262"/>
                <a:gd name="T50" fmla="*/ 2 w 296"/>
                <a:gd name="T51" fmla="*/ 1 h 262"/>
                <a:gd name="T52" fmla="*/ 2 w 296"/>
                <a:gd name="T53" fmla="*/ 1 h 262"/>
                <a:gd name="T54" fmla="*/ 2 w 296"/>
                <a:gd name="T55" fmla="*/ 1 h 262"/>
                <a:gd name="T56" fmla="*/ 2 w 296"/>
                <a:gd name="T57" fmla="*/ 1 h 262"/>
                <a:gd name="T58" fmla="*/ 2 w 296"/>
                <a:gd name="T59" fmla="*/ 1 h 262"/>
                <a:gd name="T60" fmla="*/ 2 w 296"/>
                <a:gd name="T61" fmla="*/ 1 h 262"/>
                <a:gd name="T62" fmla="*/ 2 w 296"/>
                <a:gd name="T63" fmla="*/ 1 h 262"/>
                <a:gd name="T64" fmla="*/ 2 w 296"/>
                <a:gd name="T65" fmla="*/ 1 h 262"/>
                <a:gd name="T66" fmla="*/ 2 w 296"/>
                <a:gd name="T67" fmla="*/ 1 h 262"/>
                <a:gd name="T68" fmla="*/ 2 w 296"/>
                <a:gd name="T69" fmla="*/ 1 h 262"/>
                <a:gd name="T70" fmla="*/ 2 w 296"/>
                <a:gd name="T71" fmla="*/ 1 h 262"/>
                <a:gd name="T72" fmla="*/ 2 w 296"/>
                <a:gd name="T73" fmla="*/ 1 h 262"/>
                <a:gd name="T74" fmla="*/ 2 w 296"/>
                <a:gd name="T75" fmla="*/ 1 h 262"/>
                <a:gd name="T76" fmla="*/ 2 w 296"/>
                <a:gd name="T77" fmla="*/ 1 h 262"/>
                <a:gd name="T78" fmla="*/ 2 w 296"/>
                <a:gd name="T79" fmla="*/ 1 h 262"/>
                <a:gd name="T80" fmla="*/ 2 w 296"/>
                <a:gd name="T81" fmla="*/ 1 h 262"/>
                <a:gd name="T82" fmla="*/ 2 w 296"/>
                <a:gd name="T83" fmla="*/ 1 h 262"/>
                <a:gd name="T84" fmla="*/ 2 w 296"/>
                <a:gd name="T85" fmla="*/ 1 h 262"/>
                <a:gd name="T86" fmla="*/ 2 w 296"/>
                <a:gd name="T87" fmla="*/ 1 h 262"/>
                <a:gd name="T88" fmla="*/ 2 w 296"/>
                <a:gd name="T89" fmla="*/ 1 h 262"/>
                <a:gd name="T90" fmla="*/ 2 w 296"/>
                <a:gd name="T91" fmla="*/ 1 h 262"/>
                <a:gd name="T92" fmla="*/ 2 w 296"/>
                <a:gd name="T93" fmla="*/ 1 h 262"/>
                <a:gd name="T94" fmla="*/ 2 w 296"/>
                <a:gd name="T95" fmla="*/ 1 h 262"/>
                <a:gd name="T96" fmla="*/ 2 w 296"/>
                <a:gd name="T97" fmla="*/ 1 h 262"/>
                <a:gd name="T98" fmla="*/ 2 w 296"/>
                <a:gd name="T99" fmla="*/ 1 h 262"/>
                <a:gd name="T100" fmla="*/ 2 w 296"/>
                <a:gd name="T101" fmla="*/ 1 h 262"/>
                <a:gd name="T102" fmla="*/ 2 w 296"/>
                <a:gd name="T103" fmla="*/ 1 h 262"/>
                <a:gd name="T104" fmla="*/ 2 w 296"/>
                <a:gd name="T105" fmla="*/ 1 h 262"/>
                <a:gd name="T106" fmla="*/ 2 w 296"/>
                <a:gd name="T107" fmla="*/ 1 h 262"/>
                <a:gd name="T108" fmla="*/ 2 w 296"/>
                <a:gd name="T109" fmla="*/ 1 h 262"/>
                <a:gd name="T110" fmla="*/ 2 w 296"/>
                <a:gd name="T111" fmla="*/ 1 h 262"/>
                <a:gd name="T112" fmla="*/ 2 w 296"/>
                <a:gd name="T113" fmla="*/ 1 h 262"/>
                <a:gd name="T114" fmla="*/ 2 w 296"/>
                <a:gd name="T115" fmla="*/ 1 h 26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6"/>
                <a:gd name="T175" fmla="*/ 0 h 262"/>
                <a:gd name="T176" fmla="*/ 296 w 296"/>
                <a:gd name="T177" fmla="*/ 262 h 26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6" h="262">
                  <a:moveTo>
                    <a:pt x="215" y="121"/>
                  </a:moveTo>
                  <a:lnTo>
                    <a:pt x="204" y="93"/>
                  </a:lnTo>
                  <a:lnTo>
                    <a:pt x="195" y="70"/>
                  </a:lnTo>
                  <a:lnTo>
                    <a:pt x="180" y="49"/>
                  </a:lnTo>
                  <a:lnTo>
                    <a:pt x="162" y="27"/>
                  </a:lnTo>
                  <a:lnTo>
                    <a:pt x="144" y="13"/>
                  </a:lnTo>
                  <a:lnTo>
                    <a:pt x="126" y="6"/>
                  </a:lnTo>
                  <a:lnTo>
                    <a:pt x="105" y="0"/>
                  </a:lnTo>
                  <a:lnTo>
                    <a:pt x="80" y="3"/>
                  </a:lnTo>
                  <a:lnTo>
                    <a:pt x="57" y="10"/>
                  </a:lnTo>
                  <a:lnTo>
                    <a:pt x="38" y="25"/>
                  </a:lnTo>
                  <a:lnTo>
                    <a:pt x="21" y="48"/>
                  </a:lnTo>
                  <a:lnTo>
                    <a:pt x="9" y="75"/>
                  </a:lnTo>
                  <a:lnTo>
                    <a:pt x="2" y="111"/>
                  </a:lnTo>
                  <a:lnTo>
                    <a:pt x="0" y="147"/>
                  </a:lnTo>
                  <a:lnTo>
                    <a:pt x="6" y="181"/>
                  </a:lnTo>
                  <a:lnTo>
                    <a:pt x="15" y="210"/>
                  </a:lnTo>
                  <a:lnTo>
                    <a:pt x="29" y="229"/>
                  </a:lnTo>
                  <a:lnTo>
                    <a:pt x="51" y="246"/>
                  </a:lnTo>
                  <a:lnTo>
                    <a:pt x="72" y="256"/>
                  </a:lnTo>
                  <a:lnTo>
                    <a:pt x="99" y="262"/>
                  </a:lnTo>
                  <a:lnTo>
                    <a:pt x="125" y="262"/>
                  </a:lnTo>
                  <a:lnTo>
                    <a:pt x="149" y="256"/>
                  </a:lnTo>
                  <a:lnTo>
                    <a:pt x="170" y="244"/>
                  </a:lnTo>
                  <a:lnTo>
                    <a:pt x="185" y="231"/>
                  </a:lnTo>
                  <a:lnTo>
                    <a:pt x="200" y="210"/>
                  </a:lnTo>
                  <a:lnTo>
                    <a:pt x="210" y="187"/>
                  </a:lnTo>
                  <a:lnTo>
                    <a:pt x="215" y="168"/>
                  </a:lnTo>
                  <a:lnTo>
                    <a:pt x="215" y="160"/>
                  </a:lnTo>
                  <a:lnTo>
                    <a:pt x="234" y="159"/>
                  </a:lnTo>
                  <a:lnTo>
                    <a:pt x="239" y="159"/>
                  </a:lnTo>
                  <a:lnTo>
                    <a:pt x="243" y="160"/>
                  </a:lnTo>
                  <a:lnTo>
                    <a:pt x="248" y="160"/>
                  </a:lnTo>
                  <a:lnTo>
                    <a:pt x="252" y="163"/>
                  </a:lnTo>
                  <a:lnTo>
                    <a:pt x="257" y="163"/>
                  </a:lnTo>
                  <a:lnTo>
                    <a:pt x="261" y="166"/>
                  </a:lnTo>
                  <a:lnTo>
                    <a:pt x="266" y="168"/>
                  </a:lnTo>
                  <a:lnTo>
                    <a:pt x="272" y="169"/>
                  </a:lnTo>
                  <a:lnTo>
                    <a:pt x="276" y="171"/>
                  </a:lnTo>
                  <a:lnTo>
                    <a:pt x="281" y="171"/>
                  </a:lnTo>
                  <a:lnTo>
                    <a:pt x="287" y="169"/>
                  </a:lnTo>
                  <a:lnTo>
                    <a:pt x="291" y="168"/>
                  </a:lnTo>
                  <a:lnTo>
                    <a:pt x="294" y="163"/>
                  </a:lnTo>
                  <a:lnTo>
                    <a:pt x="296" y="159"/>
                  </a:lnTo>
                  <a:lnTo>
                    <a:pt x="296" y="154"/>
                  </a:lnTo>
                  <a:lnTo>
                    <a:pt x="296" y="150"/>
                  </a:lnTo>
                  <a:lnTo>
                    <a:pt x="293" y="145"/>
                  </a:lnTo>
                  <a:lnTo>
                    <a:pt x="291" y="141"/>
                  </a:lnTo>
                  <a:lnTo>
                    <a:pt x="287" y="141"/>
                  </a:lnTo>
                  <a:lnTo>
                    <a:pt x="284" y="136"/>
                  </a:lnTo>
                  <a:lnTo>
                    <a:pt x="279" y="136"/>
                  </a:lnTo>
                  <a:lnTo>
                    <a:pt x="275" y="135"/>
                  </a:lnTo>
                  <a:lnTo>
                    <a:pt x="269" y="133"/>
                  </a:lnTo>
                  <a:lnTo>
                    <a:pt x="264" y="132"/>
                  </a:lnTo>
                  <a:lnTo>
                    <a:pt x="260" y="132"/>
                  </a:lnTo>
                  <a:lnTo>
                    <a:pt x="255" y="130"/>
                  </a:lnTo>
                  <a:lnTo>
                    <a:pt x="224" y="126"/>
                  </a:lnTo>
                  <a:lnTo>
                    <a:pt x="215" y="1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041" name="Freeform 13">
              <a:extLst>
                <a:ext uri="{FF2B5EF4-FFF2-40B4-BE49-F238E27FC236}">
                  <a16:creationId xmlns:a16="http://schemas.microsoft.com/office/drawing/2014/main" id="{9FF94AB3-93CB-24F8-DA71-A9B95B6AD763}"/>
                </a:ext>
              </a:extLst>
            </p:cNvPr>
            <p:cNvSpPr>
              <a:spLocks/>
            </p:cNvSpPr>
            <p:nvPr/>
          </p:nvSpPr>
          <p:spPr bwMode="auto">
            <a:xfrm>
              <a:off x="4043" y="9424"/>
              <a:ext cx="144" cy="63"/>
            </a:xfrm>
            <a:custGeom>
              <a:avLst/>
              <a:gdLst>
                <a:gd name="T0" fmla="*/ 0 w 174"/>
                <a:gd name="T1" fmla="*/ 1 h 90"/>
                <a:gd name="T2" fmla="*/ 2 w 174"/>
                <a:gd name="T3" fmla="*/ 1 h 90"/>
                <a:gd name="T4" fmla="*/ 2 w 174"/>
                <a:gd name="T5" fmla="*/ 0 h 90"/>
                <a:gd name="T6" fmla="*/ 2 w 174"/>
                <a:gd name="T7" fmla="*/ 1 h 90"/>
                <a:gd name="T8" fmla="*/ 2 w 174"/>
                <a:gd name="T9" fmla="*/ 1 h 90"/>
                <a:gd name="T10" fmla="*/ 2 w 174"/>
                <a:gd name="T11" fmla="*/ 1 h 90"/>
                <a:gd name="T12" fmla="*/ 2 w 174"/>
                <a:gd name="T13" fmla="*/ 1 h 90"/>
                <a:gd name="T14" fmla="*/ 2 w 174"/>
                <a:gd name="T15" fmla="*/ 1 h 90"/>
                <a:gd name="T16" fmla="*/ 2 w 174"/>
                <a:gd name="T17" fmla="*/ 1 h 90"/>
                <a:gd name="T18" fmla="*/ 2 w 174"/>
                <a:gd name="T19" fmla="*/ 1 h 90"/>
                <a:gd name="T20" fmla="*/ 2 w 174"/>
                <a:gd name="T21" fmla="*/ 1 h 90"/>
                <a:gd name="T22" fmla="*/ 2 w 174"/>
                <a:gd name="T23" fmla="*/ 1 h 90"/>
                <a:gd name="T24" fmla="*/ 2 w 174"/>
                <a:gd name="T25" fmla="*/ 1 h 90"/>
                <a:gd name="T26" fmla="*/ 2 w 174"/>
                <a:gd name="T27" fmla="*/ 1 h 90"/>
                <a:gd name="T28" fmla="*/ 2 w 174"/>
                <a:gd name="T29" fmla="*/ 1 h 90"/>
                <a:gd name="T30" fmla="*/ 0 w 174"/>
                <a:gd name="T31" fmla="*/ 1 h 90"/>
                <a:gd name="T32" fmla="*/ 0 w 174"/>
                <a:gd name="T33" fmla="*/ 1 h 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4"/>
                <a:gd name="T52" fmla="*/ 0 h 90"/>
                <a:gd name="T53" fmla="*/ 174 w 174"/>
                <a:gd name="T54" fmla="*/ 90 h 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4" h="90">
                  <a:moveTo>
                    <a:pt x="0" y="17"/>
                  </a:moveTo>
                  <a:lnTo>
                    <a:pt x="17" y="5"/>
                  </a:lnTo>
                  <a:lnTo>
                    <a:pt x="48" y="0"/>
                  </a:lnTo>
                  <a:lnTo>
                    <a:pt x="75" y="3"/>
                  </a:lnTo>
                  <a:lnTo>
                    <a:pt x="111" y="15"/>
                  </a:lnTo>
                  <a:lnTo>
                    <a:pt x="128" y="23"/>
                  </a:lnTo>
                  <a:lnTo>
                    <a:pt x="132" y="23"/>
                  </a:lnTo>
                  <a:lnTo>
                    <a:pt x="152" y="27"/>
                  </a:lnTo>
                  <a:lnTo>
                    <a:pt x="174" y="33"/>
                  </a:lnTo>
                  <a:lnTo>
                    <a:pt x="174" y="44"/>
                  </a:lnTo>
                  <a:lnTo>
                    <a:pt x="129" y="71"/>
                  </a:lnTo>
                  <a:lnTo>
                    <a:pt x="96" y="90"/>
                  </a:lnTo>
                  <a:lnTo>
                    <a:pt x="72" y="86"/>
                  </a:lnTo>
                  <a:lnTo>
                    <a:pt x="41" y="63"/>
                  </a:lnTo>
                  <a:lnTo>
                    <a:pt x="20" y="50"/>
                  </a:lnTo>
                  <a:lnTo>
                    <a:pt x="0" y="30"/>
                  </a:ln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44042" name="Group 14">
              <a:extLst>
                <a:ext uri="{FF2B5EF4-FFF2-40B4-BE49-F238E27FC236}">
                  <a16:creationId xmlns:a16="http://schemas.microsoft.com/office/drawing/2014/main" id="{CB3C4D80-EB13-9F43-36D6-1B3DCC8BD399}"/>
                </a:ext>
              </a:extLst>
            </p:cNvPr>
            <p:cNvGrpSpPr>
              <a:grpSpLocks/>
            </p:cNvGrpSpPr>
            <p:nvPr/>
          </p:nvGrpSpPr>
          <p:grpSpPr bwMode="auto">
            <a:xfrm>
              <a:off x="3948" y="9425"/>
              <a:ext cx="389" cy="332"/>
              <a:chOff x="2511" y="1620"/>
              <a:chExt cx="468" cy="475"/>
            </a:xfrm>
          </p:grpSpPr>
          <p:sp>
            <p:nvSpPr>
              <p:cNvPr id="44060" name="Freeform 15">
                <a:extLst>
                  <a:ext uri="{FF2B5EF4-FFF2-40B4-BE49-F238E27FC236}">
                    <a16:creationId xmlns:a16="http://schemas.microsoft.com/office/drawing/2014/main" id="{DEA9FF37-4715-E9BB-144C-2600D9A35CC4}"/>
                  </a:ext>
                </a:extLst>
              </p:cNvPr>
              <p:cNvSpPr>
                <a:spLocks/>
              </p:cNvSpPr>
              <p:nvPr/>
            </p:nvSpPr>
            <p:spPr bwMode="auto">
              <a:xfrm>
                <a:off x="2511" y="1620"/>
                <a:ext cx="468" cy="475"/>
              </a:xfrm>
              <a:custGeom>
                <a:avLst/>
                <a:gdLst>
                  <a:gd name="T0" fmla="*/ 36 w 468"/>
                  <a:gd name="T1" fmla="*/ 58 h 475"/>
                  <a:gd name="T2" fmla="*/ 99 w 468"/>
                  <a:gd name="T3" fmla="*/ 58 h 475"/>
                  <a:gd name="T4" fmla="*/ 158 w 468"/>
                  <a:gd name="T5" fmla="*/ 55 h 475"/>
                  <a:gd name="T6" fmla="*/ 245 w 468"/>
                  <a:gd name="T7" fmla="*/ 34 h 475"/>
                  <a:gd name="T8" fmla="*/ 312 w 468"/>
                  <a:gd name="T9" fmla="*/ 12 h 475"/>
                  <a:gd name="T10" fmla="*/ 348 w 468"/>
                  <a:gd name="T11" fmla="*/ 1 h 475"/>
                  <a:gd name="T12" fmla="*/ 368 w 468"/>
                  <a:gd name="T13" fmla="*/ 0 h 475"/>
                  <a:gd name="T14" fmla="*/ 381 w 468"/>
                  <a:gd name="T15" fmla="*/ 7 h 475"/>
                  <a:gd name="T16" fmla="*/ 392 w 468"/>
                  <a:gd name="T17" fmla="*/ 45 h 475"/>
                  <a:gd name="T18" fmla="*/ 410 w 468"/>
                  <a:gd name="T19" fmla="*/ 142 h 475"/>
                  <a:gd name="T20" fmla="*/ 413 w 468"/>
                  <a:gd name="T21" fmla="*/ 147 h 475"/>
                  <a:gd name="T22" fmla="*/ 435 w 468"/>
                  <a:gd name="T23" fmla="*/ 252 h 475"/>
                  <a:gd name="T24" fmla="*/ 461 w 468"/>
                  <a:gd name="T25" fmla="*/ 367 h 475"/>
                  <a:gd name="T26" fmla="*/ 468 w 468"/>
                  <a:gd name="T27" fmla="*/ 406 h 475"/>
                  <a:gd name="T28" fmla="*/ 467 w 468"/>
                  <a:gd name="T29" fmla="*/ 421 h 475"/>
                  <a:gd name="T30" fmla="*/ 452 w 468"/>
                  <a:gd name="T31" fmla="*/ 436 h 475"/>
                  <a:gd name="T32" fmla="*/ 446 w 468"/>
                  <a:gd name="T33" fmla="*/ 436 h 475"/>
                  <a:gd name="T34" fmla="*/ 419 w 468"/>
                  <a:gd name="T35" fmla="*/ 441 h 475"/>
                  <a:gd name="T36" fmla="*/ 308 w 468"/>
                  <a:gd name="T37" fmla="*/ 441 h 475"/>
                  <a:gd name="T38" fmla="*/ 303 w 468"/>
                  <a:gd name="T39" fmla="*/ 444 h 475"/>
                  <a:gd name="T40" fmla="*/ 206 w 468"/>
                  <a:gd name="T41" fmla="*/ 456 h 475"/>
                  <a:gd name="T42" fmla="*/ 134 w 468"/>
                  <a:gd name="T43" fmla="*/ 469 h 475"/>
                  <a:gd name="T44" fmla="*/ 81 w 468"/>
                  <a:gd name="T45" fmla="*/ 474 h 475"/>
                  <a:gd name="T46" fmla="*/ 77 w 468"/>
                  <a:gd name="T47" fmla="*/ 475 h 475"/>
                  <a:gd name="T48" fmla="*/ 50 w 468"/>
                  <a:gd name="T49" fmla="*/ 471 h 475"/>
                  <a:gd name="T50" fmla="*/ 41 w 468"/>
                  <a:gd name="T51" fmla="*/ 459 h 475"/>
                  <a:gd name="T52" fmla="*/ 35 w 468"/>
                  <a:gd name="T53" fmla="*/ 418 h 475"/>
                  <a:gd name="T54" fmla="*/ 29 w 468"/>
                  <a:gd name="T55" fmla="*/ 331 h 475"/>
                  <a:gd name="T56" fmla="*/ 17 w 468"/>
                  <a:gd name="T57" fmla="*/ 219 h 475"/>
                  <a:gd name="T58" fmla="*/ 0 w 468"/>
                  <a:gd name="T59" fmla="*/ 84 h 475"/>
                  <a:gd name="T60" fmla="*/ 0 w 468"/>
                  <a:gd name="T61" fmla="*/ 66 h 475"/>
                  <a:gd name="T62" fmla="*/ 14 w 468"/>
                  <a:gd name="T63" fmla="*/ 57 h 475"/>
                  <a:gd name="T64" fmla="*/ 36 w 468"/>
                  <a:gd name="T65" fmla="*/ 58 h 47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68"/>
                  <a:gd name="T100" fmla="*/ 0 h 475"/>
                  <a:gd name="T101" fmla="*/ 468 w 468"/>
                  <a:gd name="T102" fmla="*/ 475 h 47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68" h="475">
                    <a:moveTo>
                      <a:pt x="36" y="58"/>
                    </a:moveTo>
                    <a:lnTo>
                      <a:pt x="99" y="58"/>
                    </a:lnTo>
                    <a:lnTo>
                      <a:pt x="158" y="55"/>
                    </a:lnTo>
                    <a:lnTo>
                      <a:pt x="245" y="34"/>
                    </a:lnTo>
                    <a:lnTo>
                      <a:pt x="312" y="12"/>
                    </a:lnTo>
                    <a:lnTo>
                      <a:pt x="348" y="1"/>
                    </a:lnTo>
                    <a:lnTo>
                      <a:pt x="368" y="0"/>
                    </a:lnTo>
                    <a:lnTo>
                      <a:pt x="381" y="7"/>
                    </a:lnTo>
                    <a:lnTo>
                      <a:pt x="392" y="45"/>
                    </a:lnTo>
                    <a:lnTo>
                      <a:pt x="410" y="142"/>
                    </a:lnTo>
                    <a:lnTo>
                      <a:pt x="413" y="147"/>
                    </a:lnTo>
                    <a:lnTo>
                      <a:pt x="435" y="252"/>
                    </a:lnTo>
                    <a:lnTo>
                      <a:pt x="461" y="367"/>
                    </a:lnTo>
                    <a:lnTo>
                      <a:pt x="468" y="406"/>
                    </a:lnTo>
                    <a:lnTo>
                      <a:pt x="467" y="421"/>
                    </a:lnTo>
                    <a:lnTo>
                      <a:pt x="452" y="436"/>
                    </a:lnTo>
                    <a:lnTo>
                      <a:pt x="446" y="436"/>
                    </a:lnTo>
                    <a:lnTo>
                      <a:pt x="419" y="441"/>
                    </a:lnTo>
                    <a:lnTo>
                      <a:pt x="308" y="441"/>
                    </a:lnTo>
                    <a:lnTo>
                      <a:pt x="303" y="444"/>
                    </a:lnTo>
                    <a:lnTo>
                      <a:pt x="206" y="456"/>
                    </a:lnTo>
                    <a:lnTo>
                      <a:pt x="134" y="469"/>
                    </a:lnTo>
                    <a:lnTo>
                      <a:pt x="81" y="474"/>
                    </a:lnTo>
                    <a:lnTo>
                      <a:pt x="77" y="475"/>
                    </a:lnTo>
                    <a:lnTo>
                      <a:pt x="50" y="471"/>
                    </a:lnTo>
                    <a:lnTo>
                      <a:pt x="41" y="459"/>
                    </a:lnTo>
                    <a:lnTo>
                      <a:pt x="35" y="418"/>
                    </a:lnTo>
                    <a:lnTo>
                      <a:pt x="29" y="331"/>
                    </a:lnTo>
                    <a:lnTo>
                      <a:pt x="17" y="219"/>
                    </a:lnTo>
                    <a:lnTo>
                      <a:pt x="0" y="84"/>
                    </a:lnTo>
                    <a:lnTo>
                      <a:pt x="0" y="66"/>
                    </a:lnTo>
                    <a:lnTo>
                      <a:pt x="14" y="57"/>
                    </a:lnTo>
                    <a:lnTo>
                      <a:pt x="36"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061" name="Freeform 16">
                <a:extLst>
                  <a:ext uri="{FF2B5EF4-FFF2-40B4-BE49-F238E27FC236}">
                    <a16:creationId xmlns:a16="http://schemas.microsoft.com/office/drawing/2014/main" id="{D44B3458-AE04-6B91-A4E9-2D509243807A}"/>
                  </a:ext>
                </a:extLst>
              </p:cNvPr>
              <p:cNvSpPr>
                <a:spLocks/>
              </p:cNvSpPr>
              <p:nvPr/>
            </p:nvSpPr>
            <p:spPr bwMode="auto">
              <a:xfrm>
                <a:off x="2534" y="1645"/>
                <a:ext cx="417" cy="425"/>
              </a:xfrm>
              <a:custGeom>
                <a:avLst/>
                <a:gdLst>
                  <a:gd name="T0" fmla="*/ 0 w 417"/>
                  <a:gd name="T1" fmla="*/ 54 h 425"/>
                  <a:gd name="T2" fmla="*/ 66 w 417"/>
                  <a:gd name="T3" fmla="*/ 51 h 425"/>
                  <a:gd name="T4" fmla="*/ 138 w 417"/>
                  <a:gd name="T5" fmla="*/ 51 h 425"/>
                  <a:gd name="T6" fmla="*/ 195 w 417"/>
                  <a:gd name="T7" fmla="*/ 42 h 425"/>
                  <a:gd name="T8" fmla="*/ 258 w 417"/>
                  <a:gd name="T9" fmla="*/ 23 h 425"/>
                  <a:gd name="T10" fmla="*/ 322 w 417"/>
                  <a:gd name="T11" fmla="*/ 0 h 425"/>
                  <a:gd name="T12" fmla="*/ 333 w 417"/>
                  <a:gd name="T13" fmla="*/ 0 h 425"/>
                  <a:gd name="T14" fmla="*/ 348 w 417"/>
                  <a:gd name="T15" fmla="*/ 9 h 425"/>
                  <a:gd name="T16" fmla="*/ 364 w 417"/>
                  <a:gd name="T17" fmla="*/ 107 h 425"/>
                  <a:gd name="T18" fmla="*/ 381 w 417"/>
                  <a:gd name="T19" fmla="*/ 183 h 425"/>
                  <a:gd name="T20" fmla="*/ 397 w 417"/>
                  <a:gd name="T21" fmla="*/ 257 h 425"/>
                  <a:gd name="T22" fmla="*/ 417 w 417"/>
                  <a:gd name="T23" fmla="*/ 359 h 425"/>
                  <a:gd name="T24" fmla="*/ 417 w 417"/>
                  <a:gd name="T25" fmla="*/ 380 h 425"/>
                  <a:gd name="T26" fmla="*/ 408 w 417"/>
                  <a:gd name="T27" fmla="*/ 390 h 425"/>
                  <a:gd name="T28" fmla="*/ 373 w 417"/>
                  <a:gd name="T29" fmla="*/ 395 h 425"/>
                  <a:gd name="T30" fmla="*/ 274 w 417"/>
                  <a:gd name="T31" fmla="*/ 395 h 425"/>
                  <a:gd name="T32" fmla="*/ 270 w 417"/>
                  <a:gd name="T33" fmla="*/ 396 h 425"/>
                  <a:gd name="T34" fmla="*/ 204 w 417"/>
                  <a:gd name="T35" fmla="*/ 405 h 425"/>
                  <a:gd name="T36" fmla="*/ 198 w 417"/>
                  <a:gd name="T37" fmla="*/ 408 h 425"/>
                  <a:gd name="T38" fmla="*/ 118 w 417"/>
                  <a:gd name="T39" fmla="*/ 419 h 425"/>
                  <a:gd name="T40" fmla="*/ 57 w 417"/>
                  <a:gd name="T41" fmla="*/ 425 h 425"/>
                  <a:gd name="T42" fmla="*/ 42 w 417"/>
                  <a:gd name="T43" fmla="*/ 420 h 425"/>
                  <a:gd name="T44" fmla="*/ 37 w 417"/>
                  <a:gd name="T45" fmla="*/ 419 h 425"/>
                  <a:gd name="T46" fmla="*/ 31 w 417"/>
                  <a:gd name="T47" fmla="*/ 389 h 425"/>
                  <a:gd name="T48" fmla="*/ 24 w 417"/>
                  <a:gd name="T49" fmla="*/ 252 h 425"/>
                  <a:gd name="T50" fmla="*/ 19 w 417"/>
                  <a:gd name="T51" fmla="*/ 170 h 425"/>
                  <a:gd name="T52" fmla="*/ 3 w 417"/>
                  <a:gd name="T53" fmla="*/ 90 h 425"/>
                  <a:gd name="T54" fmla="*/ 0 w 417"/>
                  <a:gd name="T55" fmla="*/ 54 h 42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17"/>
                  <a:gd name="T85" fmla="*/ 0 h 425"/>
                  <a:gd name="T86" fmla="*/ 417 w 417"/>
                  <a:gd name="T87" fmla="*/ 425 h 42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17" h="425">
                    <a:moveTo>
                      <a:pt x="0" y="54"/>
                    </a:moveTo>
                    <a:lnTo>
                      <a:pt x="66" y="51"/>
                    </a:lnTo>
                    <a:lnTo>
                      <a:pt x="138" y="51"/>
                    </a:lnTo>
                    <a:lnTo>
                      <a:pt x="195" y="42"/>
                    </a:lnTo>
                    <a:lnTo>
                      <a:pt x="258" y="23"/>
                    </a:lnTo>
                    <a:lnTo>
                      <a:pt x="322" y="0"/>
                    </a:lnTo>
                    <a:lnTo>
                      <a:pt x="333" y="0"/>
                    </a:lnTo>
                    <a:lnTo>
                      <a:pt x="348" y="9"/>
                    </a:lnTo>
                    <a:lnTo>
                      <a:pt x="364" y="107"/>
                    </a:lnTo>
                    <a:lnTo>
                      <a:pt x="381" y="183"/>
                    </a:lnTo>
                    <a:lnTo>
                      <a:pt x="397" y="257"/>
                    </a:lnTo>
                    <a:lnTo>
                      <a:pt x="417" y="359"/>
                    </a:lnTo>
                    <a:lnTo>
                      <a:pt x="417" y="380"/>
                    </a:lnTo>
                    <a:lnTo>
                      <a:pt x="408" y="390"/>
                    </a:lnTo>
                    <a:lnTo>
                      <a:pt x="373" y="395"/>
                    </a:lnTo>
                    <a:lnTo>
                      <a:pt x="274" y="395"/>
                    </a:lnTo>
                    <a:lnTo>
                      <a:pt x="270" y="396"/>
                    </a:lnTo>
                    <a:lnTo>
                      <a:pt x="204" y="405"/>
                    </a:lnTo>
                    <a:lnTo>
                      <a:pt x="198" y="408"/>
                    </a:lnTo>
                    <a:lnTo>
                      <a:pt x="118" y="419"/>
                    </a:lnTo>
                    <a:lnTo>
                      <a:pt x="57" y="425"/>
                    </a:lnTo>
                    <a:lnTo>
                      <a:pt x="42" y="420"/>
                    </a:lnTo>
                    <a:lnTo>
                      <a:pt x="37" y="419"/>
                    </a:lnTo>
                    <a:lnTo>
                      <a:pt x="31" y="389"/>
                    </a:lnTo>
                    <a:lnTo>
                      <a:pt x="24" y="252"/>
                    </a:lnTo>
                    <a:lnTo>
                      <a:pt x="19" y="170"/>
                    </a:lnTo>
                    <a:lnTo>
                      <a:pt x="3" y="90"/>
                    </a:lnTo>
                    <a:lnTo>
                      <a:pt x="0"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4043" name="Freeform 17">
              <a:extLst>
                <a:ext uri="{FF2B5EF4-FFF2-40B4-BE49-F238E27FC236}">
                  <a16:creationId xmlns:a16="http://schemas.microsoft.com/office/drawing/2014/main" id="{C5609755-EE3C-23D4-B1FB-B1C1577AFD87}"/>
                </a:ext>
              </a:extLst>
            </p:cNvPr>
            <p:cNvSpPr>
              <a:spLocks/>
            </p:cNvSpPr>
            <p:nvPr/>
          </p:nvSpPr>
          <p:spPr bwMode="auto">
            <a:xfrm>
              <a:off x="4184" y="9409"/>
              <a:ext cx="155" cy="69"/>
            </a:xfrm>
            <a:custGeom>
              <a:avLst/>
              <a:gdLst>
                <a:gd name="T0" fmla="*/ 2 w 187"/>
                <a:gd name="T1" fmla="*/ 1 h 99"/>
                <a:gd name="T2" fmla="*/ 2 w 187"/>
                <a:gd name="T3" fmla="*/ 1 h 99"/>
                <a:gd name="T4" fmla="*/ 2 w 187"/>
                <a:gd name="T5" fmla="*/ 1 h 99"/>
                <a:gd name="T6" fmla="*/ 2 w 187"/>
                <a:gd name="T7" fmla="*/ 1 h 99"/>
                <a:gd name="T8" fmla="*/ 2 w 187"/>
                <a:gd name="T9" fmla="*/ 1 h 99"/>
                <a:gd name="T10" fmla="*/ 2 w 187"/>
                <a:gd name="T11" fmla="*/ 1 h 99"/>
                <a:gd name="T12" fmla="*/ 2 w 187"/>
                <a:gd name="T13" fmla="*/ 1 h 99"/>
                <a:gd name="T14" fmla="*/ 2 w 187"/>
                <a:gd name="T15" fmla="*/ 1 h 99"/>
                <a:gd name="T16" fmla="*/ 0 w 187"/>
                <a:gd name="T17" fmla="*/ 1 h 99"/>
                <a:gd name="T18" fmla="*/ 0 w 187"/>
                <a:gd name="T19" fmla="*/ 1 h 99"/>
                <a:gd name="T20" fmla="*/ 2 w 187"/>
                <a:gd name="T21" fmla="*/ 1 h 99"/>
                <a:gd name="T22" fmla="*/ 2 w 187"/>
                <a:gd name="T23" fmla="*/ 1 h 99"/>
                <a:gd name="T24" fmla="*/ 2 w 187"/>
                <a:gd name="T25" fmla="*/ 1 h 99"/>
                <a:gd name="T26" fmla="*/ 2 w 187"/>
                <a:gd name="T27" fmla="*/ 1 h 99"/>
                <a:gd name="T28" fmla="*/ 2 w 187"/>
                <a:gd name="T29" fmla="*/ 1 h 99"/>
                <a:gd name="T30" fmla="*/ 2 w 187"/>
                <a:gd name="T31" fmla="*/ 1 h 99"/>
                <a:gd name="T32" fmla="*/ 2 w 187"/>
                <a:gd name="T33" fmla="*/ 1 h 99"/>
                <a:gd name="T34" fmla="*/ 2 w 187"/>
                <a:gd name="T35" fmla="*/ 1 h 99"/>
                <a:gd name="T36" fmla="*/ 2 w 187"/>
                <a:gd name="T37" fmla="*/ 1 h 99"/>
                <a:gd name="T38" fmla="*/ 2 w 187"/>
                <a:gd name="T39" fmla="*/ 1 h 99"/>
                <a:gd name="T40" fmla="*/ 2 w 187"/>
                <a:gd name="T41" fmla="*/ 1 h 99"/>
                <a:gd name="T42" fmla="*/ 2 w 187"/>
                <a:gd name="T43" fmla="*/ 1 h 99"/>
                <a:gd name="T44" fmla="*/ 2 w 187"/>
                <a:gd name="T45" fmla="*/ 1 h 99"/>
                <a:gd name="T46" fmla="*/ 2 w 187"/>
                <a:gd name="T47" fmla="*/ 1 h 99"/>
                <a:gd name="T48" fmla="*/ 2 w 187"/>
                <a:gd name="T49" fmla="*/ 1 h 99"/>
                <a:gd name="T50" fmla="*/ 2 w 187"/>
                <a:gd name="T51" fmla="*/ 1 h 99"/>
                <a:gd name="T52" fmla="*/ 2 w 187"/>
                <a:gd name="T53" fmla="*/ 1 h 99"/>
                <a:gd name="T54" fmla="*/ 2 w 187"/>
                <a:gd name="T55" fmla="*/ 1 h 99"/>
                <a:gd name="T56" fmla="*/ 2 w 187"/>
                <a:gd name="T57" fmla="*/ 1 h 99"/>
                <a:gd name="T58" fmla="*/ 2 w 187"/>
                <a:gd name="T59" fmla="*/ 1 h 99"/>
                <a:gd name="T60" fmla="*/ 2 w 187"/>
                <a:gd name="T61" fmla="*/ 1 h 99"/>
                <a:gd name="T62" fmla="*/ 2 w 187"/>
                <a:gd name="T63" fmla="*/ 1 h 99"/>
                <a:gd name="T64" fmla="*/ 2 w 187"/>
                <a:gd name="T65" fmla="*/ 1 h 99"/>
                <a:gd name="T66" fmla="*/ 2 w 187"/>
                <a:gd name="T67" fmla="*/ 1 h 99"/>
                <a:gd name="T68" fmla="*/ 2 w 187"/>
                <a:gd name="T69" fmla="*/ 1 h 99"/>
                <a:gd name="T70" fmla="*/ 2 w 187"/>
                <a:gd name="T71" fmla="*/ 1 h 99"/>
                <a:gd name="T72" fmla="*/ 2 w 187"/>
                <a:gd name="T73" fmla="*/ 1 h 99"/>
                <a:gd name="T74" fmla="*/ 2 w 187"/>
                <a:gd name="T75" fmla="*/ 1 h 99"/>
                <a:gd name="T76" fmla="*/ 2 w 187"/>
                <a:gd name="T77" fmla="*/ 1 h 99"/>
                <a:gd name="T78" fmla="*/ 2 w 187"/>
                <a:gd name="T79" fmla="*/ 1 h 99"/>
                <a:gd name="T80" fmla="*/ 2 w 187"/>
                <a:gd name="T81" fmla="*/ 1 h 99"/>
                <a:gd name="T82" fmla="*/ 2 w 187"/>
                <a:gd name="T83" fmla="*/ 1 h 99"/>
                <a:gd name="T84" fmla="*/ 2 w 187"/>
                <a:gd name="T85" fmla="*/ 1 h 99"/>
                <a:gd name="T86" fmla="*/ 2 w 187"/>
                <a:gd name="T87" fmla="*/ 1 h 99"/>
                <a:gd name="T88" fmla="*/ 2 w 187"/>
                <a:gd name="T89" fmla="*/ 1 h 99"/>
                <a:gd name="T90" fmla="*/ 2 w 187"/>
                <a:gd name="T91" fmla="*/ 1 h 99"/>
                <a:gd name="T92" fmla="*/ 2 w 187"/>
                <a:gd name="T93" fmla="*/ 1 h 99"/>
                <a:gd name="T94" fmla="*/ 2 w 187"/>
                <a:gd name="T95" fmla="*/ 1 h 99"/>
                <a:gd name="T96" fmla="*/ 2 w 187"/>
                <a:gd name="T97" fmla="*/ 1 h 99"/>
                <a:gd name="T98" fmla="*/ 2 w 187"/>
                <a:gd name="T99" fmla="*/ 1 h 99"/>
                <a:gd name="T100" fmla="*/ 2 w 187"/>
                <a:gd name="T101" fmla="*/ 1 h 99"/>
                <a:gd name="T102" fmla="*/ 2 w 187"/>
                <a:gd name="T103" fmla="*/ 1 h 99"/>
                <a:gd name="T104" fmla="*/ 2 w 187"/>
                <a:gd name="T105" fmla="*/ 1 h 99"/>
                <a:gd name="T106" fmla="*/ 2 w 187"/>
                <a:gd name="T107" fmla="*/ 1 h 99"/>
                <a:gd name="T108" fmla="*/ 2 w 187"/>
                <a:gd name="T109" fmla="*/ 1 h 99"/>
                <a:gd name="T110" fmla="*/ 2 w 187"/>
                <a:gd name="T111" fmla="*/ 0 h 99"/>
                <a:gd name="T112" fmla="*/ 2 w 187"/>
                <a:gd name="T113" fmla="*/ 0 h 9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87"/>
                <a:gd name="T172" fmla="*/ 0 h 99"/>
                <a:gd name="T173" fmla="*/ 187 w 187"/>
                <a:gd name="T174" fmla="*/ 99 h 9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87" h="99">
                  <a:moveTo>
                    <a:pt x="66" y="3"/>
                  </a:moveTo>
                  <a:lnTo>
                    <a:pt x="60" y="5"/>
                  </a:lnTo>
                  <a:lnTo>
                    <a:pt x="54" y="5"/>
                  </a:lnTo>
                  <a:lnTo>
                    <a:pt x="49" y="5"/>
                  </a:lnTo>
                  <a:lnTo>
                    <a:pt x="45" y="8"/>
                  </a:lnTo>
                  <a:lnTo>
                    <a:pt x="40" y="9"/>
                  </a:lnTo>
                  <a:lnTo>
                    <a:pt x="36" y="11"/>
                  </a:lnTo>
                  <a:lnTo>
                    <a:pt x="30" y="15"/>
                  </a:lnTo>
                  <a:lnTo>
                    <a:pt x="27" y="20"/>
                  </a:lnTo>
                  <a:lnTo>
                    <a:pt x="22" y="21"/>
                  </a:lnTo>
                  <a:lnTo>
                    <a:pt x="18" y="26"/>
                  </a:lnTo>
                  <a:lnTo>
                    <a:pt x="12" y="32"/>
                  </a:lnTo>
                  <a:lnTo>
                    <a:pt x="9" y="36"/>
                  </a:lnTo>
                  <a:lnTo>
                    <a:pt x="4" y="41"/>
                  </a:lnTo>
                  <a:lnTo>
                    <a:pt x="3" y="45"/>
                  </a:lnTo>
                  <a:lnTo>
                    <a:pt x="3" y="50"/>
                  </a:lnTo>
                  <a:lnTo>
                    <a:pt x="0" y="54"/>
                  </a:lnTo>
                  <a:lnTo>
                    <a:pt x="0" y="60"/>
                  </a:lnTo>
                  <a:lnTo>
                    <a:pt x="0" y="65"/>
                  </a:lnTo>
                  <a:lnTo>
                    <a:pt x="0" y="69"/>
                  </a:lnTo>
                  <a:lnTo>
                    <a:pt x="3" y="74"/>
                  </a:lnTo>
                  <a:lnTo>
                    <a:pt x="6" y="81"/>
                  </a:lnTo>
                  <a:lnTo>
                    <a:pt x="10" y="84"/>
                  </a:lnTo>
                  <a:lnTo>
                    <a:pt x="15" y="86"/>
                  </a:lnTo>
                  <a:lnTo>
                    <a:pt x="21" y="86"/>
                  </a:lnTo>
                  <a:lnTo>
                    <a:pt x="25" y="86"/>
                  </a:lnTo>
                  <a:lnTo>
                    <a:pt x="30" y="84"/>
                  </a:lnTo>
                  <a:lnTo>
                    <a:pt x="34" y="83"/>
                  </a:lnTo>
                  <a:lnTo>
                    <a:pt x="40" y="78"/>
                  </a:lnTo>
                  <a:lnTo>
                    <a:pt x="45" y="74"/>
                  </a:lnTo>
                  <a:lnTo>
                    <a:pt x="48" y="69"/>
                  </a:lnTo>
                  <a:lnTo>
                    <a:pt x="48" y="65"/>
                  </a:lnTo>
                  <a:lnTo>
                    <a:pt x="49" y="60"/>
                  </a:lnTo>
                  <a:lnTo>
                    <a:pt x="49" y="56"/>
                  </a:lnTo>
                  <a:lnTo>
                    <a:pt x="48" y="51"/>
                  </a:lnTo>
                  <a:lnTo>
                    <a:pt x="48" y="47"/>
                  </a:lnTo>
                  <a:lnTo>
                    <a:pt x="48" y="42"/>
                  </a:lnTo>
                  <a:lnTo>
                    <a:pt x="48" y="38"/>
                  </a:lnTo>
                  <a:lnTo>
                    <a:pt x="52" y="33"/>
                  </a:lnTo>
                  <a:lnTo>
                    <a:pt x="57" y="33"/>
                  </a:lnTo>
                  <a:lnTo>
                    <a:pt x="61" y="32"/>
                  </a:lnTo>
                  <a:lnTo>
                    <a:pt x="66" y="32"/>
                  </a:lnTo>
                  <a:lnTo>
                    <a:pt x="70" y="33"/>
                  </a:lnTo>
                  <a:lnTo>
                    <a:pt x="75" y="36"/>
                  </a:lnTo>
                  <a:lnTo>
                    <a:pt x="78" y="41"/>
                  </a:lnTo>
                  <a:lnTo>
                    <a:pt x="78" y="45"/>
                  </a:lnTo>
                  <a:lnTo>
                    <a:pt x="78" y="50"/>
                  </a:lnTo>
                  <a:lnTo>
                    <a:pt x="75" y="54"/>
                  </a:lnTo>
                  <a:lnTo>
                    <a:pt x="75" y="59"/>
                  </a:lnTo>
                  <a:lnTo>
                    <a:pt x="75" y="63"/>
                  </a:lnTo>
                  <a:lnTo>
                    <a:pt x="73" y="69"/>
                  </a:lnTo>
                  <a:lnTo>
                    <a:pt x="72" y="75"/>
                  </a:lnTo>
                  <a:lnTo>
                    <a:pt x="70" y="81"/>
                  </a:lnTo>
                  <a:lnTo>
                    <a:pt x="69" y="87"/>
                  </a:lnTo>
                  <a:lnTo>
                    <a:pt x="72" y="92"/>
                  </a:lnTo>
                  <a:lnTo>
                    <a:pt x="75" y="96"/>
                  </a:lnTo>
                  <a:lnTo>
                    <a:pt x="79" y="98"/>
                  </a:lnTo>
                  <a:lnTo>
                    <a:pt x="84" y="99"/>
                  </a:lnTo>
                  <a:lnTo>
                    <a:pt x="88" y="99"/>
                  </a:lnTo>
                  <a:lnTo>
                    <a:pt x="93" y="99"/>
                  </a:lnTo>
                  <a:lnTo>
                    <a:pt x="97" y="99"/>
                  </a:lnTo>
                  <a:lnTo>
                    <a:pt x="102" y="96"/>
                  </a:lnTo>
                  <a:lnTo>
                    <a:pt x="105" y="92"/>
                  </a:lnTo>
                  <a:lnTo>
                    <a:pt x="109" y="89"/>
                  </a:lnTo>
                  <a:lnTo>
                    <a:pt x="112" y="83"/>
                  </a:lnTo>
                  <a:lnTo>
                    <a:pt x="114" y="78"/>
                  </a:lnTo>
                  <a:lnTo>
                    <a:pt x="114" y="74"/>
                  </a:lnTo>
                  <a:lnTo>
                    <a:pt x="114" y="69"/>
                  </a:lnTo>
                  <a:lnTo>
                    <a:pt x="114" y="65"/>
                  </a:lnTo>
                  <a:lnTo>
                    <a:pt x="111" y="60"/>
                  </a:lnTo>
                  <a:lnTo>
                    <a:pt x="109" y="56"/>
                  </a:lnTo>
                  <a:lnTo>
                    <a:pt x="108" y="51"/>
                  </a:lnTo>
                  <a:lnTo>
                    <a:pt x="106" y="47"/>
                  </a:lnTo>
                  <a:lnTo>
                    <a:pt x="105" y="42"/>
                  </a:lnTo>
                  <a:lnTo>
                    <a:pt x="103" y="38"/>
                  </a:lnTo>
                  <a:lnTo>
                    <a:pt x="102" y="33"/>
                  </a:lnTo>
                  <a:lnTo>
                    <a:pt x="102" y="29"/>
                  </a:lnTo>
                  <a:lnTo>
                    <a:pt x="106" y="27"/>
                  </a:lnTo>
                  <a:lnTo>
                    <a:pt x="111" y="27"/>
                  </a:lnTo>
                  <a:lnTo>
                    <a:pt x="117" y="27"/>
                  </a:lnTo>
                  <a:lnTo>
                    <a:pt x="123" y="29"/>
                  </a:lnTo>
                  <a:lnTo>
                    <a:pt x="127" y="30"/>
                  </a:lnTo>
                  <a:lnTo>
                    <a:pt x="132" y="33"/>
                  </a:lnTo>
                  <a:lnTo>
                    <a:pt x="135" y="38"/>
                  </a:lnTo>
                  <a:lnTo>
                    <a:pt x="138" y="42"/>
                  </a:lnTo>
                  <a:lnTo>
                    <a:pt x="142" y="48"/>
                  </a:lnTo>
                  <a:lnTo>
                    <a:pt x="148" y="54"/>
                  </a:lnTo>
                  <a:lnTo>
                    <a:pt x="154" y="57"/>
                  </a:lnTo>
                  <a:lnTo>
                    <a:pt x="159" y="59"/>
                  </a:lnTo>
                  <a:lnTo>
                    <a:pt x="163" y="62"/>
                  </a:lnTo>
                  <a:lnTo>
                    <a:pt x="168" y="62"/>
                  </a:lnTo>
                  <a:lnTo>
                    <a:pt x="172" y="62"/>
                  </a:lnTo>
                  <a:lnTo>
                    <a:pt x="177" y="60"/>
                  </a:lnTo>
                  <a:lnTo>
                    <a:pt x="181" y="56"/>
                  </a:lnTo>
                  <a:lnTo>
                    <a:pt x="186" y="53"/>
                  </a:lnTo>
                  <a:lnTo>
                    <a:pt x="187" y="48"/>
                  </a:lnTo>
                  <a:lnTo>
                    <a:pt x="187" y="44"/>
                  </a:lnTo>
                  <a:lnTo>
                    <a:pt x="186" y="38"/>
                  </a:lnTo>
                  <a:lnTo>
                    <a:pt x="183" y="33"/>
                  </a:lnTo>
                  <a:lnTo>
                    <a:pt x="180" y="29"/>
                  </a:lnTo>
                  <a:lnTo>
                    <a:pt x="177" y="24"/>
                  </a:lnTo>
                  <a:lnTo>
                    <a:pt x="172" y="21"/>
                  </a:lnTo>
                  <a:lnTo>
                    <a:pt x="168" y="17"/>
                  </a:lnTo>
                  <a:lnTo>
                    <a:pt x="163" y="15"/>
                  </a:lnTo>
                  <a:lnTo>
                    <a:pt x="157" y="11"/>
                  </a:lnTo>
                  <a:lnTo>
                    <a:pt x="153" y="8"/>
                  </a:lnTo>
                  <a:lnTo>
                    <a:pt x="147" y="6"/>
                  </a:lnTo>
                  <a:lnTo>
                    <a:pt x="141" y="3"/>
                  </a:lnTo>
                  <a:lnTo>
                    <a:pt x="136" y="2"/>
                  </a:lnTo>
                  <a:lnTo>
                    <a:pt x="132" y="2"/>
                  </a:lnTo>
                  <a:lnTo>
                    <a:pt x="127" y="2"/>
                  </a:lnTo>
                  <a:lnTo>
                    <a:pt x="123" y="0"/>
                  </a:lnTo>
                  <a:lnTo>
                    <a:pt x="118" y="0"/>
                  </a:lnTo>
                  <a:lnTo>
                    <a:pt x="114" y="0"/>
                  </a:lnTo>
                  <a:lnTo>
                    <a:pt x="66"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044" name="Freeform 18">
              <a:extLst>
                <a:ext uri="{FF2B5EF4-FFF2-40B4-BE49-F238E27FC236}">
                  <a16:creationId xmlns:a16="http://schemas.microsoft.com/office/drawing/2014/main" id="{BCDD72B2-6C58-7C8B-0AE2-D902426E7058}"/>
                </a:ext>
              </a:extLst>
            </p:cNvPr>
            <p:cNvSpPr>
              <a:spLocks/>
            </p:cNvSpPr>
            <p:nvPr/>
          </p:nvSpPr>
          <p:spPr bwMode="auto">
            <a:xfrm>
              <a:off x="3307" y="9473"/>
              <a:ext cx="389" cy="310"/>
            </a:xfrm>
            <a:custGeom>
              <a:avLst/>
              <a:gdLst>
                <a:gd name="T0" fmla="*/ 2 w 470"/>
                <a:gd name="T1" fmla="*/ 1 h 442"/>
                <a:gd name="T2" fmla="*/ 2 w 470"/>
                <a:gd name="T3" fmla="*/ 1 h 442"/>
                <a:gd name="T4" fmla="*/ 2 w 470"/>
                <a:gd name="T5" fmla="*/ 0 h 442"/>
                <a:gd name="T6" fmla="*/ 2 w 470"/>
                <a:gd name="T7" fmla="*/ 1 h 442"/>
                <a:gd name="T8" fmla="*/ 2 w 470"/>
                <a:gd name="T9" fmla="*/ 1 h 442"/>
                <a:gd name="T10" fmla="*/ 2 w 470"/>
                <a:gd name="T11" fmla="*/ 1 h 442"/>
                <a:gd name="T12" fmla="*/ 2 w 470"/>
                <a:gd name="T13" fmla="*/ 1 h 442"/>
                <a:gd name="T14" fmla="*/ 2 w 470"/>
                <a:gd name="T15" fmla="*/ 1 h 442"/>
                <a:gd name="T16" fmla="*/ 2 w 470"/>
                <a:gd name="T17" fmla="*/ 1 h 442"/>
                <a:gd name="T18" fmla="*/ 2 w 470"/>
                <a:gd name="T19" fmla="*/ 1 h 442"/>
                <a:gd name="T20" fmla="*/ 2 w 470"/>
                <a:gd name="T21" fmla="*/ 1 h 442"/>
                <a:gd name="T22" fmla="*/ 2 w 470"/>
                <a:gd name="T23" fmla="*/ 1 h 442"/>
                <a:gd name="T24" fmla="*/ 2 w 470"/>
                <a:gd name="T25" fmla="*/ 1 h 442"/>
                <a:gd name="T26" fmla="*/ 2 w 470"/>
                <a:gd name="T27" fmla="*/ 1 h 442"/>
                <a:gd name="T28" fmla="*/ 2 w 470"/>
                <a:gd name="T29" fmla="*/ 1 h 442"/>
                <a:gd name="T30" fmla="*/ 2 w 470"/>
                <a:gd name="T31" fmla="*/ 1 h 442"/>
                <a:gd name="T32" fmla="*/ 2 w 470"/>
                <a:gd name="T33" fmla="*/ 1 h 442"/>
                <a:gd name="T34" fmla="*/ 2 w 470"/>
                <a:gd name="T35" fmla="*/ 1 h 442"/>
                <a:gd name="T36" fmla="*/ 2 w 470"/>
                <a:gd name="T37" fmla="*/ 1 h 442"/>
                <a:gd name="T38" fmla="*/ 2 w 470"/>
                <a:gd name="T39" fmla="*/ 1 h 442"/>
                <a:gd name="T40" fmla="*/ 2 w 470"/>
                <a:gd name="T41" fmla="*/ 1 h 442"/>
                <a:gd name="T42" fmla="*/ 2 w 470"/>
                <a:gd name="T43" fmla="*/ 1 h 442"/>
                <a:gd name="T44" fmla="*/ 2 w 470"/>
                <a:gd name="T45" fmla="*/ 1 h 442"/>
                <a:gd name="T46" fmla="*/ 2 w 470"/>
                <a:gd name="T47" fmla="*/ 1 h 442"/>
                <a:gd name="T48" fmla="*/ 2 w 470"/>
                <a:gd name="T49" fmla="*/ 1 h 442"/>
                <a:gd name="T50" fmla="*/ 2 w 470"/>
                <a:gd name="T51" fmla="*/ 1 h 442"/>
                <a:gd name="T52" fmla="*/ 2 w 470"/>
                <a:gd name="T53" fmla="*/ 1 h 442"/>
                <a:gd name="T54" fmla="*/ 2 w 470"/>
                <a:gd name="T55" fmla="*/ 1 h 442"/>
                <a:gd name="T56" fmla="*/ 2 w 470"/>
                <a:gd name="T57" fmla="*/ 1 h 442"/>
                <a:gd name="T58" fmla="*/ 2 w 470"/>
                <a:gd name="T59" fmla="*/ 1 h 442"/>
                <a:gd name="T60" fmla="*/ 2 w 470"/>
                <a:gd name="T61" fmla="*/ 1 h 442"/>
                <a:gd name="T62" fmla="*/ 2 w 470"/>
                <a:gd name="T63" fmla="*/ 1 h 442"/>
                <a:gd name="T64" fmla="*/ 2 w 470"/>
                <a:gd name="T65" fmla="*/ 1 h 442"/>
                <a:gd name="T66" fmla="*/ 0 w 470"/>
                <a:gd name="T67" fmla="*/ 1 h 442"/>
                <a:gd name="T68" fmla="*/ 1 w 470"/>
                <a:gd name="T69" fmla="*/ 1 h 442"/>
                <a:gd name="T70" fmla="*/ 2 w 470"/>
                <a:gd name="T71" fmla="*/ 1 h 442"/>
                <a:gd name="T72" fmla="*/ 2 w 470"/>
                <a:gd name="T73" fmla="*/ 1 h 442"/>
                <a:gd name="T74" fmla="*/ 2 w 470"/>
                <a:gd name="T75" fmla="*/ 1 h 442"/>
                <a:gd name="T76" fmla="*/ 2 w 470"/>
                <a:gd name="T77" fmla="*/ 1 h 442"/>
                <a:gd name="T78" fmla="*/ 2 w 470"/>
                <a:gd name="T79" fmla="*/ 1 h 442"/>
                <a:gd name="T80" fmla="*/ 2 w 470"/>
                <a:gd name="T81" fmla="*/ 1 h 442"/>
                <a:gd name="T82" fmla="*/ 2 w 470"/>
                <a:gd name="T83" fmla="*/ 1 h 44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70"/>
                <a:gd name="T127" fmla="*/ 0 h 442"/>
                <a:gd name="T128" fmla="*/ 470 w 470"/>
                <a:gd name="T129" fmla="*/ 442 h 44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70" h="442">
                  <a:moveTo>
                    <a:pt x="165" y="21"/>
                  </a:moveTo>
                  <a:lnTo>
                    <a:pt x="190" y="6"/>
                  </a:lnTo>
                  <a:lnTo>
                    <a:pt x="226" y="0"/>
                  </a:lnTo>
                  <a:lnTo>
                    <a:pt x="256" y="10"/>
                  </a:lnTo>
                  <a:lnTo>
                    <a:pt x="277" y="28"/>
                  </a:lnTo>
                  <a:lnTo>
                    <a:pt x="301" y="63"/>
                  </a:lnTo>
                  <a:lnTo>
                    <a:pt x="327" y="81"/>
                  </a:lnTo>
                  <a:lnTo>
                    <a:pt x="359" y="99"/>
                  </a:lnTo>
                  <a:lnTo>
                    <a:pt x="410" y="115"/>
                  </a:lnTo>
                  <a:lnTo>
                    <a:pt x="458" y="139"/>
                  </a:lnTo>
                  <a:lnTo>
                    <a:pt x="468" y="156"/>
                  </a:lnTo>
                  <a:lnTo>
                    <a:pt x="470" y="181"/>
                  </a:lnTo>
                  <a:lnTo>
                    <a:pt x="455" y="186"/>
                  </a:lnTo>
                  <a:lnTo>
                    <a:pt x="422" y="183"/>
                  </a:lnTo>
                  <a:lnTo>
                    <a:pt x="345" y="157"/>
                  </a:lnTo>
                  <a:lnTo>
                    <a:pt x="353" y="202"/>
                  </a:lnTo>
                  <a:lnTo>
                    <a:pt x="359" y="262"/>
                  </a:lnTo>
                  <a:lnTo>
                    <a:pt x="359" y="267"/>
                  </a:lnTo>
                  <a:lnTo>
                    <a:pt x="356" y="331"/>
                  </a:lnTo>
                  <a:lnTo>
                    <a:pt x="341" y="382"/>
                  </a:lnTo>
                  <a:lnTo>
                    <a:pt x="323" y="414"/>
                  </a:lnTo>
                  <a:lnTo>
                    <a:pt x="288" y="435"/>
                  </a:lnTo>
                  <a:lnTo>
                    <a:pt x="238" y="439"/>
                  </a:lnTo>
                  <a:lnTo>
                    <a:pt x="234" y="442"/>
                  </a:lnTo>
                  <a:lnTo>
                    <a:pt x="189" y="427"/>
                  </a:lnTo>
                  <a:lnTo>
                    <a:pt x="184" y="429"/>
                  </a:lnTo>
                  <a:lnTo>
                    <a:pt x="160" y="387"/>
                  </a:lnTo>
                  <a:lnTo>
                    <a:pt x="135" y="330"/>
                  </a:lnTo>
                  <a:lnTo>
                    <a:pt x="123" y="258"/>
                  </a:lnTo>
                  <a:lnTo>
                    <a:pt x="87" y="240"/>
                  </a:lnTo>
                  <a:lnTo>
                    <a:pt x="51" y="222"/>
                  </a:lnTo>
                  <a:lnTo>
                    <a:pt x="22" y="201"/>
                  </a:lnTo>
                  <a:lnTo>
                    <a:pt x="4" y="175"/>
                  </a:lnTo>
                  <a:lnTo>
                    <a:pt x="0" y="160"/>
                  </a:lnTo>
                  <a:lnTo>
                    <a:pt x="1" y="139"/>
                  </a:lnTo>
                  <a:lnTo>
                    <a:pt x="19" y="120"/>
                  </a:lnTo>
                  <a:lnTo>
                    <a:pt x="45" y="97"/>
                  </a:lnTo>
                  <a:lnTo>
                    <a:pt x="40" y="100"/>
                  </a:lnTo>
                  <a:lnTo>
                    <a:pt x="45" y="97"/>
                  </a:lnTo>
                  <a:lnTo>
                    <a:pt x="78" y="72"/>
                  </a:lnTo>
                  <a:lnTo>
                    <a:pt x="120" y="39"/>
                  </a:lnTo>
                  <a:lnTo>
                    <a:pt x="165"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44045" name="Group 19">
              <a:extLst>
                <a:ext uri="{FF2B5EF4-FFF2-40B4-BE49-F238E27FC236}">
                  <a16:creationId xmlns:a16="http://schemas.microsoft.com/office/drawing/2014/main" id="{E6CD4571-7C05-050D-6FE5-1089DEA0C8A5}"/>
                </a:ext>
              </a:extLst>
            </p:cNvPr>
            <p:cNvGrpSpPr>
              <a:grpSpLocks/>
            </p:cNvGrpSpPr>
            <p:nvPr/>
          </p:nvGrpSpPr>
          <p:grpSpPr bwMode="auto">
            <a:xfrm>
              <a:off x="3364" y="9459"/>
              <a:ext cx="374" cy="321"/>
              <a:chOff x="1791" y="1680"/>
              <a:chExt cx="451" cy="459"/>
            </a:xfrm>
          </p:grpSpPr>
          <p:sp>
            <p:nvSpPr>
              <p:cNvPr id="44058" name="Freeform 20">
                <a:extLst>
                  <a:ext uri="{FF2B5EF4-FFF2-40B4-BE49-F238E27FC236}">
                    <a16:creationId xmlns:a16="http://schemas.microsoft.com/office/drawing/2014/main" id="{FC64167E-377F-C5C6-D99B-CC51BC5A9AC0}"/>
                  </a:ext>
                </a:extLst>
              </p:cNvPr>
              <p:cNvSpPr>
                <a:spLocks/>
              </p:cNvSpPr>
              <p:nvPr/>
            </p:nvSpPr>
            <p:spPr bwMode="auto">
              <a:xfrm>
                <a:off x="1791" y="1680"/>
                <a:ext cx="451" cy="459"/>
              </a:xfrm>
              <a:custGeom>
                <a:avLst/>
                <a:gdLst>
                  <a:gd name="T0" fmla="*/ 38 w 451"/>
                  <a:gd name="T1" fmla="*/ 41 h 459"/>
                  <a:gd name="T2" fmla="*/ 101 w 451"/>
                  <a:gd name="T3" fmla="*/ 44 h 459"/>
                  <a:gd name="T4" fmla="*/ 160 w 451"/>
                  <a:gd name="T5" fmla="*/ 44 h 459"/>
                  <a:gd name="T6" fmla="*/ 248 w 451"/>
                  <a:gd name="T7" fmla="*/ 28 h 459"/>
                  <a:gd name="T8" fmla="*/ 316 w 451"/>
                  <a:gd name="T9" fmla="*/ 9 h 459"/>
                  <a:gd name="T10" fmla="*/ 352 w 451"/>
                  <a:gd name="T11" fmla="*/ 0 h 459"/>
                  <a:gd name="T12" fmla="*/ 372 w 451"/>
                  <a:gd name="T13" fmla="*/ 0 h 459"/>
                  <a:gd name="T14" fmla="*/ 385 w 451"/>
                  <a:gd name="T15" fmla="*/ 8 h 459"/>
                  <a:gd name="T16" fmla="*/ 394 w 451"/>
                  <a:gd name="T17" fmla="*/ 47 h 459"/>
                  <a:gd name="T18" fmla="*/ 407 w 451"/>
                  <a:gd name="T19" fmla="*/ 144 h 459"/>
                  <a:gd name="T20" fmla="*/ 409 w 451"/>
                  <a:gd name="T21" fmla="*/ 149 h 459"/>
                  <a:gd name="T22" fmla="*/ 426 w 451"/>
                  <a:gd name="T23" fmla="*/ 255 h 459"/>
                  <a:gd name="T24" fmla="*/ 446 w 451"/>
                  <a:gd name="T25" fmla="*/ 372 h 459"/>
                  <a:gd name="T26" fmla="*/ 451 w 451"/>
                  <a:gd name="T27" fmla="*/ 411 h 459"/>
                  <a:gd name="T28" fmla="*/ 449 w 451"/>
                  <a:gd name="T29" fmla="*/ 426 h 459"/>
                  <a:gd name="T30" fmla="*/ 433 w 451"/>
                  <a:gd name="T31" fmla="*/ 440 h 459"/>
                  <a:gd name="T32" fmla="*/ 427 w 451"/>
                  <a:gd name="T33" fmla="*/ 440 h 459"/>
                  <a:gd name="T34" fmla="*/ 400 w 451"/>
                  <a:gd name="T35" fmla="*/ 443 h 459"/>
                  <a:gd name="T36" fmla="*/ 289 w 451"/>
                  <a:gd name="T37" fmla="*/ 438 h 459"/>
                  <a:gd name="T38" fmla="*/ 284 w 451"/>
                  <a:gd name="T39" fmla="*/ 440 h 459"/>
                  <a:gd name="T40" fmla="*/ 187 w 451"/>
                  <a:gd name="T41" fmla="*/ 447 h 459"/>
                  <a:gd name="T42" fmla="*/ 114 w 451"/>
                  <a:gd name="T43" fmla="*/ 456 h 459"/>
                  <a:gd name="T44" fmla="*/ 61 w 451"/>
                  <a:gd name="T45" fmla="*/ 459 h 459"/>
                  <a:gd name="T46" fmla="*/ 57 w 451"/>
                  <a:gd name="T47" fmla="*/ 459 h 459"/>
                  <a:gd name="T48" fmla="*/ 30 w 451"/>
                  <a:gd name="T49" fmla="*/ 454 h 459"/>
                  <a:gd name="T50" fmla="*/ 22 w 451"/>
                  <a:gd name="T51" fmla="*/ 442 h 459"/>
                  <a:gd name="T52" fmla="*/ 18 w 451"/>
                  <a:gd name="T53" fmla="*/ 400 h 459"/>
                  <a:gd name="T54" fmla="*/ 16 w 451"/>
                  <a:gd name="T55" fmla="*/ 313 h 459"/>
                  <a:gd name="T56" fmla="*/ 10 w 451"/>
                  <a:gd name="T57" fmla="*/ 201 h 459"/>
                  <a:gd name="T58" fmla="*/ 0 w 451"/>
                  <a:gd name="T59" fmla="*/ 65 h 459"/>
                  <a:gd name="T60" fmla="*/ 1 w 451"/>
                  <a:gd name="T61" fmla="*/ 47 h 459"/>
                  <a:gd name="T62" fmla="*/ 16 w 451"/>
                  <a:gd name="T63" fmla="*/ 39 h 459"/>
                  <a:gd name="T64" fmla="*/ 38 w 451"/>
                  <a:gd name="T65" fmla="*/ 41 h 4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51"/>
                  <a:gd name="T100" fmla="*/ 0 h 459"/>
                  <a:gd name="T101" fmla="*/ 451 w 451"/>
                  <a:gd name="T102" fmla="*/ 459 h 4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51" h="459">
                    <a:moveTo>
                      <a:pt x="38" y="41"/>
                    </a:moveTo>
                    <a:lnTo>
                      <a:pt x="101" y="44"/>
                    </a:lnTo>
                    <a:lnTo>
                      <a:pt x="160" y="44"/>
                    </a:lnTo>
                    <a:lnTo>
                      <a:pt x="248" y="28"/>
                    </a:lnTo>
                    <a:lnTo>
                      <a:pt x="316" y="9"/>
                    </a:lnTo>
                    <a:lnTo>
                      <a:pt x="352" y="0"/>
                    </a:lnTo>
                    <a:lnTo>
                      <a:pt x="372" y="0"/>
                    </a:lnTo>
                    <a:lnTo>
                      <a:pt x="385" y="8"/>
                    </a:lnTo>
                    <a:lnTo>
                      <a:pt x="394" y="47"/>
                    </a:lnTo>
                    <a:lnTo>
                      <a:pt x="407" y="144"/>
                    </a:lnTo>
                    <a:lnTo>
                      <a:pt x="409" y="149"/>
                    </a:lnTo>
                    <a:lnTo>
                      <a:pt x="426" y="255"/>
                    </a:lnTo>
                    <a:lnTo>
                      <a:pt x="446" y="372"/>
                    </a:lnTo>
                    <a:lnTo>
                      <a:pt x="451" y="411"/>
                    </a:lnTo>
                    <a:lnTo>
                      <a:pt x="449" y="426"/>
                    </a:lnTo>
                    <a:lnTo>
                      <a:pt x="433" y="440"/>
                    </a:lnTo>
                    <a:lnTo>
                      <a:pt x="427" y="440"/>
                    </a:lnTo>
                    <a:lnTo>
                      <a:pt x="400" y="443"/>
                    </a:lnTo>
                    <a:lnTo>
                      <a:pt x="289" y="438"/>
                    </a:lnTo>
                    <a:lnTo>
                      <a:pt x="284" y="440"/>
                    </a:lnTo>
                    <a:lnTo>
                      <a:pt x="187" y="447"/>
                    </a:lnTo>
                    <a:lnTo>
                      <a:pt x="114" y="456"/>
                    </a:lnTo>
                    <a:lnTo>
                      <a:pt x="61" y="459"/>
                    </a:lnTo>
                    <a:lnTo>
                      <a:pt x="57" y="459"/>
                    </a:lnTo>
                    <a:lnTo>
                      <a:pt x="30" y="454"/>
                    </a:lnTo>
                    <a:lnTo>
                      <a:pt x="22" y="442"/>
                    </a:lnTo>
                    <a:lnTo>
                      <a:pt x="18" y="400"/>
                    </a:lnTo>
                    <a:lnTo>
                      <a:pt x="16" y="313"/>
                    </a:lnTo>
                    <a:lnTo>
                      <a:pt x="10" y="201"/>
                    </a:lnTo>
                    <a:lnTo>
                      <a:pt x="0" y="65"/>
                    </a:lnTo>
                    <a:lnTo>
                      <a:pt x="1" y="47"/>
                    </a:lnTo>
                    <a:lnTo>
                      <a:pt x="16" y="39"/>
                    </a:lnTo>
                    <a:lnTo>
                      <a:pt x="38"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059" name="Freeform 21">
                <a:extLst>
                  <a:ext uri="{FF2B5EF4-FFF2-40B4-BE49-F238E27FC236}">
                    <a16:creationId xmlns:a16="http://schemas.microsoft.com/office/drawing/2014/main" id="{3A458C69-EC95-2B58-84CD-08413A1D782F}"/>
                  </a:ext>
                </a:extLst>
              </p:cNvPr>
              <p:cNvSpPr>
                <a:spLocks/>
              </p:cNvSpPr>
              <p:nvPr/>
            </p:nvSpPr>
            <p:spPr bwMode="auto">
              <a:xfrm>
                <a:off x="1815" y="1704"/>
                <a:ext cx="400" cy="411"/>
              </a:xfrm>
              <a:custGeom>
                <a:avLst/>
                <a:gdLst>
                  <a:gd name="T0" fmla="*/ 0 w 400"/>
                  <a:gd name="T1" fmla="*/ 37 h 411"/>
                  <a:gd name="T2" fmla="*/ 66 w 400"/>
                  <a:gd name="T3" fmla="*/ 38 h 411"/>
                  <a:gd name="T4" fmla="*/ 138 w 400"/>
                  <a:gd name="T5" fmla="*/ 41 h 411"/>
                  <a:gd name="T6" fmla="*/ 195 w 400"/>
                  <a:gd name="T7" fmla="*/ 35 h 411"/>
                  <a:gd name="T8" fmla="*/ 259 w 400"/>
                  <a:gd name="T9" fmla="*/ 20 h 411"/>
                  <a:gd name="T10" fmla="*/ 324 w 400"/>
                  <a:gd name="T11" fmla="*/ 0 h 411"/>
                  <a:gd name="T12" fmla="*/ 335 w 400"/>
                  <a:gd name="T13" fmla="*/ 1 h 411"/>
                  <a:gd name="T14" fmla="*/ 349 w 400"/>
                  <a:gd name="T15" fmla="*/ 10 h 411"/>
                  <a:gd name="T16" fmla="*/ 360 w 400"/>
                  <a:gd name="T17" fmla="*/ 109 h 411"/>
                  <a:gd name="T18" fmla="*/ 373 w 400"/>
                  <a:gd name="T19" fmla="*/ 186 h 411"/>
                  <a:gd name="T20" fmla="*/ 385 w 400"/>
                  <a:gd name="T21" fmla="*/ 261 h 411"/>
                  <a:gd name="T22" fmla="*/ 400 w 400"/>
                  <a:gd name="T23" fmla="*/ 364 h 411"/>
                  <a:gd name="T24" fmla="*/ 399 w 400"/>
                  <a:gd name="T25" fmla="*/ 385 h 411"/>
                  <a:gd name="T26" fmla="*/ 389 w 400"/>
                  <a:gd name="T27" fmla="*/ 394 h 411"/>
                  <a:gd name="T28" fmla="*/ 354 w 400"/>
                  <a:gd name="T29" fmla="*/ 397 h 411"/>
                  <a:gd name="T30" fmla="*/ 255 w 400"/>
                  <a:gd name="T31" fmla="*/ 392 h 411"/>
                  <a:gd name="T32" fmla="*/ 251 w 400"/>
                  <a:gd name="T33" fmla="*/ 393 h 411"/>
                  <a:gd name="T34" fmla="*/ 185 w 400"/>
                  <a:gd name="T35" fmla="*/ 398 h 411"/>
                  <a:gd name="T36" fmla="*/ 179 w 400"/>
                  <a:gd name="T37" fmla="*/ 401 h 411"/>
                  <a:gd name="T38" fmla="*/ 98 w 400"/>
                  <a:gd name="T39" fmla="*/ 408 h 411"/>
                  <a:gd name="T40" fmla="*/ 37 w 400"/>
                  <a:gd name="T41" fmla="*/ 411 h 411"/>
                  <a:gd name="T42" fmla="*/ 22 w 400"/>
                  <a:gd name="T43" fmla="*/ 405 h 411"/>
                  <a:gd name="T44" fmla="*/ 17 w 400"/>
                  <a:gd name="T45" fmla="*/ 404 h 411"/>
                  <a:gd name="T46" fmla="*/ 13 w 400"/>
                  <a:gd name="T47" fmla="*/ 373 h 411"/>
                  <a:gd name="T48" fmla="*/ 13 w 400"/>
                  <a:gd name="T49" fmla="*/ 236 h 411"/>
                  <a:gd name="T50" fmla="*/ 12 w 400"/>
                  <a:gd name="T51" fmla="*/ 154 h 411"/>
                  <a:gd name="T52" fmla="*/ 1 w 400"/>
                  <a:gd name="T53" fmla="*/ 73 h 411"/>
                  <a:gd name="T54" fmla="*/ 0 w 400"/>
                  <a:gd name="T55" fmla="*/ 37 h 41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00"/>
                  <a:gd name="T85" fmla="*/ 0 h 411"/>
                  <a:gd name="T86" fmla="*/ 400 w 400"/>
                  <a:gd name="T87" fmla="*/ 411 h 41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00" h="411">
                    <a:moveTo>
                      <a:pt x="0" y="37"/>
                    </a:moveTo>
                    <a:lnTo>
                      <a:pt x="66" y="38"/>
                    </a:lnTo>
                    <a:lnTo>
                      <a:pt x="138" y="41"/>
                    </a:lnTo>
                    <a:lnTo>
                      <a:pt x="195" y="35"/>
                    </a:lnTo>
                    <a:lnTo>
                      <a:pt x="259" y="20"/>
                    </a:lnTo>
                    <a:lnTo>
                      <a:pt x="324" y="0"/>
                    </a:lnTo>
                    <a:lnTo>
                      <a:pt x="335" y="1"/>
                    </a:lnTo>
                    <a:lnTo>
                      <a:pt x="349" y="10"/>
                    </a:lnTo>
                    <a:lnTo>
                      <a:pt x="360" y="109"/>
                    </a:lnTo>
                    <a:lnTo>
                      <a:pt x="373" y="186"/>
                    </a:lnTo>
                    <a:lnTo>
                      <a:pt x="385" y="261"/>
                    </a:lnTo>
                    <a:lnTo>
                      <a:pt x="400" y="364"/>
                    </a:lnTo>
                    <a:lnTo>
                      <a:pt x="399" y="385"/>
                    </a:lnTo>
                    <a:lnTo>
                      <a:pt x="389" y="394"/>
                    </a:lnTo>
                    <a:lnTo>
                      <a:pt x="354" y="397"/>
                    </a:lnTo>
                    <a:lnTo>
                      <a:pt x="255" y="392"/>
                    </a:lnTo>
                    <a:lnTo>
                      <a:pt x="251" y="393"/>
                    </a:lnTo>
                    <a:lnTo>
                      <a:pt x="185" y="398"/>
                    </a:lnTo>
                    <a:lnTo>
                      <a:pt x="179" y="401"/>
                    </a:lnTo>
                    <a:lnTo>
                      <a:pt x="98" y="408"/>
                    </a:lnTo>
                    <a:lnTo>
                      <a:pt x="37" y="411"/>
                    </a:lnTo>
                    <a:lnTo>
                      <a:pt x="22" y="405"/>
                    </a:lnTo>
                    <a:lnTo>
                      <a:pt x="17" y="404"/>
                    </a:lnTo>
                    <a:lnTo>
                      <a:pt x="13" y="373"/>
                    </a:lnTo>
                    <a:lnTo>
                      <a:pt x="13" y="236"/>
                    </a:lnTo>
                    <a:lnTo>
                      <a:pt x="12" y="154"/>
                    </a:lnTo>
                    <a:lnTo>
                      <a:pt x="1" y="73"/>
                    </a:lnTo>
                    <a:lnTo>
                      <a:pt x="0"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4046" name="Freeform 22">
              <a:extLst>
                <a:ext uri="{FF2B5EF4-FFF2-40B4-BE49-F238E27FC236}">
                  <a16:creationId xmlns:a16="http://schemas.microsoft.com/office/drawing/2014/main" id="{207470A3-B932-0B0C-63BD-4E57A0BD5C85}"/>
                </a:ext>
              </a:extLst>
            </p:cNvPr>
            <p:cNvSpPr>
              <a:spLocks/>
            </p:cNvSpPr>
            <p:nvPr/>
          </p:nvSpPr>
          <p:spPr bwMode="auto">
            <a:xfrm>
              <a:off x="3359" y="9578"/>
              <a:ext cx="82" cy="122"/>
            </a:xfrm>
            <a:custGeom>
              <a:avLst/>
              <a:gdLst>
                <a:gd name="T0" fmla="*/ 2 w 99"/>
                <a:gd name="T1" fmla="*/ 1 h 174"/>
                <a:gd name="T2" fmla="*/ 2 w 99"/>
                <a:gd name="T3" fmla="*/ 1 h 174"/>
                <a:gd name="T4" fmla="*/ 2 w 99"/>
                <a:gd name="T5" fmla="*/ 1 h 174"/>
                <a:gd name="T6" fmla="*/ 2 w 99"/>
                <a:gd name="T7" fmla="*/ 1 h 174"/>
                <a:gd name="T8" fmla="*/ 2 w 99"/>
                <a:gd name="T9" fmla="*/ 1 h 174"/>
                <a:gd name="T10" fmla="*/ 2 w 99"/>
                <a:gd name="T11" fmla="*/ 1 h 174"/>
                <a:gd name="T12" fmla="*/ 2 w 99"/>
                <a:gd name="T13" fmla="*/ 1 h 174"/>
                <a:gd name="T14" fmla="*/ 2 w 99"/>
                <a:gd name="T15" fmla="*/ 0 h 174"/>
                <a:gd name="T16" fmla="*/ 2 w 99"/>
                <a:gd name="T17" fmla="*/ 1 h 174"/>
                <a:gd name="T18" fmla="*/ 2 w 99"/>
                <a:gd name="T19" fmla="*/ 1 h 174"/>
                <a:gd name="T20" fmla="*/ 2 w 99"/>
                <a:gd name="T21" fmla="*/ 1 h 174"/>
                <a:gd name="T22" fmla="*/ 2 w 99"/>
                <a:gd name="T23" fmla="*/ 1 h 174"/>
                <a:gd name="T24" fmla="*/ 2 w 99"/>
                <a:gd name="T25" fmla="*/ 1 h 174"/>
                <a:gd name="T26" fmla="*/ 2 w 99"/>
                <a:gd name="T27" fmla="*/ 1 h 174"/>
                <a:gd name="T28" fmla="*/ 2 w 99"/>
                <a:gd name="T29" fmla="*/ 1 h 174"/>
                <a:gd name="T30" fmla="*/ 2 w 99"/>
                <a:gd name="T31" fmla="*/ 1 h 174"/>
                <a:gd name="T32" fmla="*/ 2 w 99"/>
                <a:gd name="T33" fmla="*/ 1 h 174"/>
                <a:gd name="T34" fmla="*/ 2 w 99"/>
                <a:gd name="T35" fmla="*/ 1 h 174"/>
                <a:gd name="T36" fmla="*/ 2 w 99"/>
                <a:gd name="T37" fmla="*/ 1 h 174"/>
                <a:gd name="T38" fmla="*/ 2 w 99"/>
                <a:gd name="T39" fmla="*/ 1 h 174"/>
                <a:gd name="T40" fmla="*/ 2 w 99"/>
                <a:gd name="T41" fmla="*/ 1 h 174"/>
                <a:gd name="T42" fmla="*/ 2 w 99"/>
                <a:gd name="T43" fmla="*/ 1 h 174"/>
                <a:gd name="T44" fmla="*/ 2 w 99"/>
                <a:gd name="T45" fmla="*/ 1 h 174"/>
                <a:gd name="T46" fmla="*/ 2 w 99"/>
                <a:gd name="T47" fmla="*/ 1 h 174"/>
                <a:gd name="T48" fmla="*/ 2 w 99"/>
                <a:gd name="T49" fmla="*/ 1 h 174"/>
                <a:gd name="T50" fmla="*/ 2 w 99"/>
                <a:gd name="T51" fmla="*/ 1 h 174"/>
                <a:gd name="T52" fmla="*/ 2 w 99"/>
                <a:gd name="T53" fmla="*/ 1 h 174"/>
                <a:gd name="T54" fmla="*/ 2 w 99"/>
                <a:gd name="T55" fmla="*/ 1 h 174"/>
                <a:gd name="T56" fmla="*/ 2 w 99"/>
                <a:gd name="T57" fmla="*/ 1 h 174"/>
                <a:gd name="T58" fmla="*/ 2 w 99"/>
                <a:gd name="T59" fmla="*/ 1 h 174"/>
                <a:gd name="T60" fmla="*/ 2 w 99"/>
                <a:gd name="T61" fmla="*/ 1 h 174"/>
                <a:gd name="T62" fmla="*/ 2 w 99"/>
                <a:gd name="T63" fmla="*/ 1 h 174"/>
                <a:gd name="T64" fmla="*/ 2 w 99"/>
                <a:gd name="T65" fmla="*/ 1 h 174"/>
                <a:gd name="T66" fmla="*/ 2 w 99"/>
                <a:gd name="T67" fmla="*/ 1 h 174"/>
                <a:gd name="T68" fmla="*/ 2 w 99"/>
                <a:gd name="T69" fmla="*/ 1 h 174"/>
                <a:gd name="T70" fmla="*/ 2 w 99"/>
                <a:gd name="T71" fmla="*/ 1 h 174"/>
                <a:gd name="T72" fmla="*/ 2 w 99"/>
                <a:gd name="T73" fmla="*/ 1 h 174"/>
                <a:gd name="T74" fmla="*/ 2 w 99"/>
                <a:gd name="T75" fmla="*/ 1 h 174"/>
                <a:gd name="T76" fmla="*/ 2 w 99"/>
                <a:gd name="T77" fmla="*/ 1 h 174"/>
                <a:gd name="T78" fmla="*/ 2 w 99"/>
                <a:gd name="T79" fmla="*/ 1 h 174"/>
                <a:gd name="T80" fmla="*/ 2 w 99"/>
                <a:gd name="T81" fmla="*/ 1 h 174"/>
                <a:gd name="T82" fmla="*/ 2 w 99"/>
                <a:gd name="T83" fmla="*/ 1 h 174"/>
                <a:gd name="T84" fmla="*/ 2 w 99"/>
                <a:gd name="T85" fmla="*/ 1 h 174"/>
                <a:gd name="T86" fmla="*/ 2 w 99"/>
                <a:gd name="T87" fmla="*/ 1 h 174"/>
                <a:gd name="T88" fmla="*/ 2 w 99"/>
                <a:gd name="T89" fmla="*/ 1 h 174"/>
                <a:gd name="T90" fmla="*/ 2 w 99"/>
                <a:gd name="T91" fmla="*/ 1 h 174"/>
                <a:gd name="T92" fmla="*/ 0 w 99"/>
                <a:gd name="T93" fmla="*/ 1 h 17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9"/>
                <a:gd name="T142" fmla="*/ 0 h 174"/>
                <a:gd name="T143" fmla="*/ 99 w 99"/>
                <a:gd name="T144" fmla="*/ 174 h 17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9" h="174">
                  <a:moveTo>
                    <a:pt x="7" y="55"/>
                  </a:moveTo>
                  <a:lnTo>
                    <a:pt x="13" y="55"/>
                  </a:lnTo>
                  <a:lnTo>
                    <a:pt x="18" y="51"/>
                  </a:lnTo>
                  <a:lnTo>
                    <a:pt x="22" y="45"/>
                  </a:lnTo>
                  <a:lnTo>
                    <a:pt x="22" y="40"/>
                  </a:lnTo>
                  <a:lnTo>
                    <a:pt x="22" y="36"/>
                  </a:lnTo>
                  <a:lnTo>
                    <a:pt x="21" y="31"/>
                  </a:lnTo>
                  <a:lnTo>
                    <a:pt x="21" y="27"/>
                  </a:lnTo>
                  <a:lnTo>
                    <a:pt x="22" y="22"/>
                  </a:lnTo>
                  <a:lnTo>
                    <a:pt x="27" y="18"/>
                  </a:lnTo>
                  <a:lnTo>
                    <a:pt x="30" y="13"/>
                  </a:lnTo>
                  <a:lnTo>
                    <a:pt x="36" y="9"/>
                  </a:lnTo>
                  <a:lnTo>
                    <a:pt x="40" y="6"/>
                  </a:lnTo>
                  <a:lnTo>
                    <a:pt x="45" y="4"/>
                  </a:lnTo>
                  <a:lnTo>
                    <a:pt x="49" y="1"/>
                  </a:lnTo>
                  <a:lnTo>
                    <a:pt x="55" y="0"/>
                  </a:lnTo>
                  <a:lnTo>
                    <a:pt x="60" y="0"/>
                  </a:lnTo>
                  <a:lnTo>
                    <a:pt x="66" y="1"/>
                  </a:lnTo>
                  <a:lnTo>
                    <a:pt x="70" y="3"/>
                  </a:lnTo>
                  <a:lnTo>
                    <a:pt x="75" y="4"/>
                  </a:lnTo>
                  <a:lnTo>
                    <a:pt x="79" y="6"/>
                  </a:lnTo>
                  <a:lnTo>
                    <a:pt x="82" y="10"/>
                  </a:lnTo>
                  <a:lnTo>
                    <a:pt x="87" y="16"/>
                  </a:lnTo>
                  <a:lnTo>
                    <a:pt x="87" y="21"/>
                  </a:lnTo>
                  <a:lnTo>
                    <a:pt x="87" y="25"/>
                  </a:lnTo>
                  <a:lnTo>
                    <a:pt x="81" y="31"/>
                  </a:lnTo>
                  <a:lnTo>
                    <a:pt x="79" y="37"/>
                  </a:lnTo>
                  <a:lnTo>
                    <a:pt x="75" y="39"/>
                  </a:lnTo>
                  <a:lnTo>
                    <a:pt x="70" y="42"/>
                  </a:lnTo>
                  <a:lnTo>
                    <a:pt x="66" y="45"/>
                  </a:lnTo>
                  <a:lnTo>
                    <a:pt x="61" y="46"/>
                  </a:lnTo>
                  <a:lnTo>
                    <a:pt x="57" y="49"/>
                  </a:lnTo>
                  <a:lnTo>
                    <a:pt x="52" y="52"/>
                  </a:lnTo>
                  <a:lnTo>
                    <a:pt x="52" y="57"/>
                  </a:lnTo>
                  <a:lnTo>
                    <a:pt x="51" y="61"/>
                  </a:lnTo>
                  <a:lnTo>
                    <a:pt x="51" y="66"/>
                  </a:lnTo>
                  <a:lnTo>
                    <a:pt x="51" y="70"/>
                  </a:lnTo>
                  <a:lnTo>
                    <a:pt x="55" y="73"/>
                  </a:lnTo>
                  <a:lnTo>
                    <a:pt x="60" y="75"/>
                  </a:lnTo>
                  <a:lnTo>
                    <a:pt x="64" y="78"/>
                  </a:lnTo>
                  <a:lnTo>
                    <a:pt x="70" y="79"/>
                  </a:lnTo>
                  <a:lnTo>
                    <a:pt x="78" y="84"/>
                  </a:lnTo>
                  <a:lnTo>
                    <a:pt x="84" y="87"/>
                  </a:lnTo>
                  <a:lnTo>
                    <a:pt x="88" y="90"/>
                  </a:lnTo>
                  <a:lnTo>
                    <a:pt x="93" y="96"/>
                  </a:lnTo>
                  <a:lnTo>
                    <a:pt x="97" y="99"/>
                  </a:lnTo>
                  <a:lnTo>
                    <a:pt x="97" y="103"/>
                  </a:lnTo>
                  <a:lnTo>
                    <a:pt x="99" y="109"/>
                  </a:lnTo>
                  <a:lnTo>
                    <a:pt x="99" y="114"/>
                  </a:lnTo>
                  <a:lnTo>
                    <a:pt x="99" y="120"/>
                  </a:lnTo>
                  <a:lnTo>
                    <a:pt x="97" y="124"/>
                  </a:lnTo>
                  <a:lnTo>
                    <a:pt x="97" y="129"/>
                  </a:lnTo>
                  <a:lnTo>
                    <a:pt x="93" y="132"/>
                  </a:lnTo>
                  <a:lnTo>
                    <a:pt x="88" y="133"/>
                  </a:lnTo>
                  <a:lnTo>
                    <a:pt x="82" y="133"/>
                  </a:lnTo>
                  <a:lnTo>
                    <a:pt x="76" y="135"/>
                  </a:lnTo>
                  <a:lnTo>
                    <a:pt x="72" y="136"/>
                  </a:lnTo>
                  <a:lnTo>
                    <a:pt x="66" y="136"/>
                  </a:lnTo>
                  <a:lnTo>
                    <a:pt x="61" y="133"/>
                  </a:lnTo>
                  <a:lnTo>
                    <a:pt x="55" y="130"/>
                  </a:lnTo>
                  <a:lnTo>
                    <a:pt x="51" y="126"/>
                  </a:lnTo>
                  <a:lnTo>
                    <a:pt x="48" y="121"/>
                  </a:lnTo>
                  <a:lnTo>
                    <a:pt x="43" y="123"/>
                  </a:lnTo>
                  <a:lnTo>
                    <a:pt x="40" y="127"/>
                  </a:lnTo>
                  <a:lnTo>
                    <a:pt x="40" y="132"/>
                  </a:lnTo>
                  <a:lnTo>
                    <a:pt x="40" y="136"/>
                  </a:lnTo>
                  <a:lnTo>
                    <a:pt x="43" y="141"/>
                  </a:lnTo>
                  <a:lnTo>
                    <a:pt x="46" y="147"/>
                  </a:lnTo>
                  <a:lnTo>
                    <a:pt x="49" y="151"/>
                  </a:lnTo>
                  <a:lnTo>
                    <a:pt x="49" y="157"/>
                  </a:lnTo>
                  <a:lnTo>
                    <a:pt x="48" y="162"/>
                  </a:lnTo>
                  <a:lnTo>
                    <a:pt x="43" y="168"/>
                  </a:lnTo>
                  <a:lnTo>
                    <a:pt x="39" y="169"/>
                  </a:lnTo>
                  <a:lnTo>
                    <a:pt x="34" y="172"/>
                  </a:lnTo>
                  <a:lnTo>
                    <a:pt x="28" y="174"/>
                  </a:lnTo>
                  <a:lnTo>
                    <a:pt x="24" y="172"/>
                  </a:lnTo>
                  <a:lnTo>
                    <a:pt x="18" y="168"/>
                  </a:lnTo>
                  <a:lnTo>
                    <a:pt x="15" y="163"/>
                  </a:lnTo>
                  <a:lnTo>
                    <a:pt x="10" y="157"/>
                  </a:lnTo>
                  <a:lnTo>
                    <a:pt x="6" y="153"/>
                  </a:lnTo>
                  <a:lnTo>
                    <a:pt x="4" y="147"/>
                  </a:lnTo>
                  <a:lnTo>
                    <a:pt x="4" y="142"/>
                  </a:lnTo>
                  <a:lnTo>
                    <a:pt x="3" y="136"/>
                  </a:lnTo>
                  <a:lnTo>
                    <a:pt x="4" y="132"/>
                  </a:lnTo>
                  <a:lnTo>
                    <a:pt x="4" y="127"/>
                  </a:lnTo>
                  <a:lnTo>
                    <a:pt x="7" y="121"/>
                  </a:lnTo>
                  <a:lnTo>
                    <a:pt x="7" y="117"/>
                  </a:lnTo>
                  <a:lnTo>
                    <a:pt x="7" y="112"/>
                  </a:lnTo>
                  <a:lnTo>
                    <a:pt x="7" y="108"/>
                  </a:lnTo>
                  <a:lnTo>
                    <a:pt x="7" y="103"/>
                  </a:lnTo>
                  <a:lnTo>
                    <a:pt x="7" y="99"/>
                  </a:lnTo>
                  <a:lnTo>
                    <a:pt x="7" y="94"/>
                  </a:lnTo>
                  <a:lnTo>
                    <a:pt x="7" y="90"/>
                  </a:lnTo>
                  <a:lnTo>
                    <a:pt x="0" y="70"/>
                  </a:lnTo>
                  <a:lnTo>
                    <a:pt x="7"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047" name="Freeform 23">
              <a:extLst>
                <a:ext uri="{FF2B5EF4-FFF2-40B4-BE49-F238E27FC236}">
                  <a16:creationId xmlns:a16="http://schemas.microsoft.com/office/drawing/2014/main" id="{A2DD312F-5E55-0785-F5D9-2069BBE41C95}"/>
                </a:ext>
              </a:extLst>
            </p:cNvPr>
            <p:cNvSpPr>
              <a:spLocks/>
            </p:cNvSpPr>
            <p:nvPr/>
          </p:nvSpPr>
          <p:spPr bwMode="auto">
            <a:xfrm>
              <a:off x="3637" y="9548"/>
              <a:ext cx="85" cy="100"/>
            </a:xfrm>
            <a:custGeom>
              <a:avLst/>
              <a:gdLst>
                <a:gd name="T0" fmla="*/ 2 w 103"/>
                <a:gd name="T1" fmla="*/ 1 h 142"/>
                <a:gd name="T2" fmla="*/ 2 w 103"/>
                <a:gd name="T3" fmla="*/ 1 h 142"/>
                <a:gd name="T4" fmla="*/ 2 w 103"/>
                <a:gd name="T5" fmla="*/ 1 h 142"/>
                <a:gd name="T6" fmla="*/ 2 w 103"/>
                <a:gd name="T7" fmla="*/ 1 h 142"/>
                <a:gd name="T8" fmla="*/ 2 w 103"/>
                <a:gd name="T9" fmla="*/ 0 h 142"/>
                <a:gd name="T10" fmla="*/ 2 w 103"/>
                <a:gd name="T11" fmla="*/ 0 h 142"/>
                <a:gd name="T12" fmla="*/ 2 w 103"/>
                <a:gd name="T13" fmla="*/ 1 h 142"/>
                <a:gd name="T14" fmla="*/ 0 w 103"/>
                <a:gd name="T15" fmla="*/ 1 h 142"/>
                <a:gd name="T16" fmla="*/ 2 w 103"/>
                <a:gd name="T17" fmla="*/ 1 h 142"/>
                <a:gd name="T18" fmla="*/ 2 w 103"/>
                <a:gd name="T19" fmla="*/ 1 h 142"/>
                <a:gd name="T20" fmla="*/ 2 w 103"/>
                <a:gd name="T21" fmla="*/ 1 h 142"/>
                <a:gd name="T22" fmla="*/ 2 w 103"/>
                <a:gd name="T23" fmla="*/ 1 h 142"/>
                <a:gd name="T24" fmla="*/ 2 w 103"/>
                <a:gd name="T25" fmla="*/ 1 h 142"/>
                <a:gd name="T26" fmla="*/ 2 w 103"/>
                <a:gd name="T27" fmla="*/ 1 h 142"/>
                <a:gd name="T28" fmla="*/ 2 w 103"/>
                <a:gd name="T29" fmla="*/ 1 h 142"/>
                <a:gd name="T30" fmla="*/ 2 w 103"/>
                <a:gd name="T31" fmla="*/ 1 h 142"/>
                <a:gd name="T32" fmla="*/ 2 w 103"/>
                <a:gd name="T33" fmla="*/ 1 h 142"/>
                <a:gd name="T34" fmla="*/ 2 w 103"/>
                <a:gd name="T35" fmla="*/ 1 h 142"/>
                <a:gd name="T36" fmla="*/ 2 w 103"/>
                <a:gd name="T37" fmla="*/ 1 h 142"/>
                <a:gd name="T38" fmla="*/ 2 w 103"/>
                <a:gd name="T39" fmla="*/ 1 h 142"/>
                <a:gd name="T40" fmla="*/ 2 w 103"/>
                <a:gd name="T41" fmla="*/ 1 h 142"/>
                <a:gd name="T42" fmla="*/ 2 w 103"/>
                <a:gd name="T43" fmla="*/ 1 h 142"/>
                <a:gd name="T44" fmla="*/ 2 w 103"/>
                <a:gd name="T45" fmla="*/ 1 h 142"/>
                <a:gd name="T46" fmla="*/ 2 w 103"/>
                <a:gd name="T47" fmla="*/ 1 h 142"/>
                <a:gd name="T48" fmla="*/ 2 w 103"/>
                <a:gd name="T49" fmla="*/ 1 h 142"/>
                <a:gd name="T50" fmla="*/ 2 w 103"/>
                <a:gd name="T51" fmla="*/ 1 h 142"/>
                <a:gd name="T52" fmla="*/ 2 w 103"/>
                <a:gd name="T53" fmla="*/ 1 h 142"/>
                <a:gd name="T54" fmla="*/ 2 w 103"/>
                <a:gd name="T55" fmla="*/ 1 h 142"/>
                <a:gd name="T56" fmla="*/ 2 w 103"/>
                <a:gd name="T57" fmla="*/ 1 h 142"/>
                <a:gd name="T58" fmla="*/ 2 w 103"/>
                <a:gd name="T59" fmla="*/ 1 h 142"/>
                <a:gd name="T60" fmla="*/ 2 w 103"/>
                <a:gd name="T61" fmla="*/ 1 h 142"/>
                <a:gd name="T62" fmla="*/ 2 w 103"/>
                <a:gd name="T63" fmla="*/ 1 h 142"/>
                <a:gd name="T64" fmla="*/ 2 w 103"/>
                <a:gd name="T65" fmla="*/ 1 h 142"/>
                <a:gd name="T66" fmla="*/ 2 w 103"/>
                <a:gd name="T67" fmla="*/ 1 h 142"/>
                <a:gd name="T68" fmla="*/ 2 w 103"/>
                <a:gd name="T69" fmla="*/ 1 h 142"/>
                <a:gd name="T70" fmla="*/ 2 w 103"/>
                <a:gd name="T71" fmla="*/ 1 h 142"/>
                <a:gd name="T72" fmla="*/ 2 w 103"/>
                <a:gd name="T73" fmla="*/ 1 h 142"/>
                <a:gd name="T74" fmla="*/ 2 w 103"/>
                <a:gd name="T75" fmla="*/ 1 h 142"/>
                <a:gd name="T76" fmla="*/ 2 w 103"/>
                <a:gd name="T77" fmla="*/ 1 h 142"/>
                <a:gd name="T78" fmla="*/ 2 w 103"/>
                <a:gd name="T79" fmla="*/ 1 h 142"/>
                <a:gd name="T80" fmla="*/ 2 w 103"/>
                <a:gd name="T81" fmla="*/ 1 h 142"/>
                <a:gd name="T82" fmla="*/ 2 w 103"/>
                <a:gd name="T83" fmla="*/ 1 h 14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3"/>
                <a:gd name="T127" fmla="*/ 0 h 142"/>
                <a:gd name="T128" fmla="*/ 103 w 103"/>
                <a:gd name="T129" fmla="*/ 142 h 14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3" h="142">
                  <a:moveTo>
                    <a:pt x="78" y="21"/>
                  </a:moveTo>
                  <a:lnTo>
                    <a:pt x="72" y="19"/>
                  </a:lnTo>
                  <a:lnTo>
                    <a:pt x="66" y="15"/>
                  </a:lnTo>
                  <a:lnTo>
                    <a:pt x="60" y="12"/>
                  </a:lnTo>
                  <a:lnTo>
                    <a:pt x="52" y="7"/>
                  </a:lnTo>
                  <a:lnTo>
                    <a:pt x="46" y="6"/>
                  </a:lnTo>
                  <a:lnTo>
                    <a:pt x="42" y="3"/>
                  </a:lnTo>
                  <a:lnTo>
                    <a:pt x="36" y="1"/>
                  </a:lnTo>
                  <a:lnTo>
                    <a:pt x="30" y="0"/>
                  </a:lnTo>
                  <a:lnTo>
                    <a:pt x="25" y="0"/>
                  </a:lnTo>
                  <a:lnTo>
                    <a:pt x="19" y="0"/>
                  </a:lnTo>
                  <a:lnTo>
                    <a:pt x="15" y="0"/>
                  </a:lnTo>
                  <a:lnTo>
                    <a:pt x="7" y="1"/>
                  </a:lnTo>
                  <a:lnTo>
                    <a:pt x="3" y="7"/>
                  </a:lnTo>
                  <a:lnTo>
                    <a:pt x="0" y="12"/>
                  </a:lnTo>
                  <a:lnTo>
                    <a:pt x="0" y="16"/>
                  </a:lnTo>
                  <a:lnTo>
                    <a:pt x="0" y="21"/>
                  </a:lnTo>
                  <a:lnTo>
                    <a:pt x="3" y="25"/>
                  </a:lnTo>
                  <a:lnTo>
                    <a:pt x="6" y="30"/>
                  </a:lnTo>
                  <a:lnTo>
                    <a:pt x="12" y="33"/>
                  </a:lnTo>
                  <a:lnTo>
                    <a:pt x="18" y="36"/>
                  </a:lnTo>
                  <a:lnTo>
                    <a:pt x="22" y="36"/>
                  </a:lnTo>
                  <a:lnTo>
                    <a:pt x="27" y="37"/>
                  </a:lnTo>
                  <a:lnTo>
                    <a:pt x="33" y="39"/>
                  </a:lnTo>
                  <a:lnTo>
                    <a:pt x="39" y="40"/>
                  </a:lnTo>
                  <a:lnTo>
                    <a:pt x="42" y="45"/>
                  </a:lnTo>
                  <a:lnTo>
                    <a:pt x="42" y="49"/>
                  </a:lnTo>
                  <a:lnTo>
                    <a:pt x="40" y="54"/>
                  </a:lnTo>
                  <a:lnTo>
                    <a:pt x="36" y="57"/>
                  </a:lnTo>
                  <a:lnTo>
                    <a:pt x="34" y="61"/>
                  </a:lnTo>
                  <a:lnTo>
                    <a:pt x="30" y="64"/>
                  </a:lnTo>
                  <a:lnTo>
                    <a:pt x="27" y="69"/>
                  </a:lnTo>
                  <a:lnTo>
                    <a:pt x="25" y="73"/>
                  </a:lnTo>
                  <a:lnTo>
                    <a:pt x="22" y="78"/>
                  </a:lnTo>
                  <a:lnTo>
                    <a:pt x="18" y="82"/>
                  </a:lnTo>
                  <a:lnTo>
                    <a:pt x="15" y="87"/>
                  </a:lnTo>
                  <a:lnTo>
                    <a:pt x="13" y="91"/>
                  </a:lnTo>
                  <a:lnTo>
                    <a:pt x="13" y="97"/>
                  </a:lnTo>
                  <a:lnTo>
                    <a:pt x="15" y="102"/>
                  </a:lnTo>
                  <a:lnTo>
                    <a:pt x="18" y="106"/>
                  </a:lnTo>
                  <a:lnTo>
                    <a:pt x="24" y="109"/>
                  </a:lnTo>
                  <a:lnTo>
                    <a:pt x="28" y="108"/>
                  </a:lnTo>
                  <a:lnTo>
                    <a:pt x="33" y="105"/>
                  </a:lnTo>
                  <a:lnTo>
                    <a:pt x="37" y="99"/>
                  </a:lnTo>
                  <a:lnTo>
                    <a:pt x="42" y="96"/>
                  </a:lnTo>
                  <a:lnTo>
                    <a:pt x="48" y="94"/>
                  </a:lnTo>
                  <a:lnTo>
                    <a:pt x="52" y="99"/>
                  </a:lnTo>
                  <a:lnTo>
                    <a:pt x="54" y="103"/>
                  </a:lnTo>
                  <a:lnTo>
                    <a:pt x="54" y="108"/>
                  </a:lnTo>
                  <a:lnTo>
                    <a:pt x="52" y="114"/>
                  </a:lnTo>
                  <a:lnTo>
                    <a:pt x="52" y="118"/>
                  </a:lnTo>
                  <a:lnTo>
                    <a:pt x="51" y="124"/>
                  </a:lnTo>
                  <a:lnTo>
                    <a:pt x="51" y="129"/>
                  </a:lnTo>
                  <a:lnTo>
                    <a:pt x="52" y="133"/>
                  </a:lnTo>
                  <a:lnTo>
                    <a:pt x="55" y="139"/>
                  </a:lnTo>
                  <a:lnTo>
                    <a:pt x="60" y="142"/>
                  </a:lnTo>
                  <a:lnTo>
                    <a:pt x="66" y="142"/>
                  </a:lnTo>
                  <a:lnTo>
                    <a:pt x="72" y="141"/>
                  </a:lnTo>
                  <a:lnTo>
                    <a:pt x="78" y="138"/>
                  </a:lnTo>
                  <a:lnTo>
                    <a:pt x="81" y="133"/>
                  </a:lnTo>
                  <a:lnTo>
                    <a:pt x="84" y="129"/>
                  </a:lnTo>
                  <a:lnTo>
                    <a:pt x="87" y="123"/>
                  </a:lnTo>
                  <a:lnTo>
                    <a:pt x="90" y="118"/>
                  </a:lnTo>
                  <a:lnTo>
                    <a:pt x="90" y="114"/>
                  </a:lnTo>
                  <a:lnTo>
                    <a:pt x="91" y="108"/>
                  </a:lnTo>
                  <a:lnTo>
                    <a:pt x="93" y="103"/>
                  </a:lnTo>
                  <a:lnTo>
                    <a:pt x="94" y="99"/>
                  </a:lnTo>
                  <a:lnTo>
                    <a:pt x="96" y="94"/>
                  </a:lnTo>
                  <a:lnTo>
                    <a:pt x="100" y="90"/>
                  </a:lnTo>
                  <a:lnTo>
                    <a:pt x="102" y="84"/>
                  </a:lnTo>
                  <a:lnTo>
                    <a:pt x="103" y="79"/>
                  </a:lnTo>
                  <a:lnTo>
                    <a:pt x="103" y="75"/>
                  </a:lnTo>
                  <a:lnTo>
                    <a:pt x="103" y="70"/>
                  </a:lnTo>
                  <a:lnTo>
                    <a:pt x="102" y="66"/>
                  </a:lnTo>
                  <a:lnTo>
                    <a:pt x="99" y="61"/>
                  </a:lnTo>
                  <a:lnTo>
                    <a:pt x="99" y="57"/>
                  </a:lnTo>
                  <a:lnTo>
                    <a:pt x="96" y="52"/>
                  </a:lnTo>
                  <a:lnTo>
                    <a:pt x="96" y="48"/>
                  </a:lnTo>
                  <a:lnTo>
                    <a:pt x="96" y="42"/>
                  </a:lnTo>
                  <a:lnTo>
                    <a:pt x="96" y="37"/>
                  </a:lnTo>
                  <a:lnTo>
                    <a:pt x="91" y="34"/>
                  </a:lnTo>
                  <a:lnTo>
                    <a:pt x="90" y="30"/>
                  </a:lnTo>
                  <a:lnTo>
                    <a:pt x="87" y="25"/>
                  </a:lnTo>
                  <a:lnTo>
                    <a:pt x="78"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048" name="Freeform 24">
              <a:extLst>
                <a:ext uri="{FF2B5EF4-FFF2-40B4-BE49-F238E27FC236}">
                  <a16:creationId xmlns:a16="http://schemas.microsoft.com/office/drawing/2014/main" id="{7D55CA21-ECC0-6706-64EF-728462DC8617}"/>
                </a:ext>
              </a:extLst>
            </p:cNvPr>
            <p:cNvSpPr>
              <a:spLocks/>
            </p:cNvSpPr>
            <p:nvPr/>
          </p:nvSpPr>
          <p:spPr bwMode="auto">
            <a:xfrm>
              <a:off x="3377" y="9284"/>
              <a:ext cx="225" cy="177"/>
            </a:xfrm>
            <a:custGeom>
              <a:avLst/>
              <a:gdLst>
                <a:gd name="T0" fmla="*/ 2 w 271"/>
                <a:gd name="T1" fmla="*/ 1 h 252"/>
                <a:gd name="T2" fmla="*/ 2 w 271"/>
                <a:gd name="T3" fmla="*/ 1 h 252"/>
                <a:gd name="T4" fmla="*/ 2 w 271"/>
                <a:gd name="T5" fmla="*/ 1 h 252"/>
                <a:gd name="T6" fmla="*/ 2 w 271"/>
                <a:gd name="T7" fmla="*/ 1 h 252"/>
                <a:gd name="T8" fmla="*/ 2 w 271"/>
                <a:gd name="T9" fmla="*/ 1 h 252"/>
                <a:gd name="T10" fmla="*/ 2 w 271"/>
                <a:gd name="T11" fmla="*/ 0 h 252"/>
                <a:gd name="T12" fmla="*/ 2 w 271"/>
                <a:gd name="T13" fmla="*/ 0 h 252"/>
                <a:gd name="T14" fmla="*/ 2 w 271"/>
                <a:gd name="T15" fmla="*/ 1 h 252"/>
                <a:gd name="T16" fmla="*/ 2 w 271"/>
                <a:gd name="T17" fmla="*/ 1 h 252"/>
                <a:gd name="T18" fmla="*/ 2 w 271"/>
                <a:gd name="T19" fmla="*/ 1 h 252"/>
                <a:gd name="T20" fmla="*/ 0 w 271"/>
                <a:gd name="T21" fmla="*/ 1 h 252"/>
                <a:gd name="T22" fmla="*/ 0 w 271"/>
                <a:gd name="T23" fmla="*/ 1 h 252"/>
                <a:gd name="T24" fmla="*/ 2 w 271"/>
                <a:gd name="T25" fmla="*/ 1 h 252"/>
                <a:gd name="T26" fmla="*/ 2 w 271"/>
                <a:gd name="T27" fmla="*/ 1 h 252"/>
                <a:gd name="T28" fmla="*/ 2 w 271"/>
                <a:gd name="T29" fmla="*/ 1 h 252"/>
                <a:gd name="T30" fmla="*/ 2 w 271"/>
                <a:gd name="T31" fmla="*/ 1 h 252"/>
                <a:gd name="T32" fmla="*/ 2 w 271"/>
                <a:gd name="T33" fmla="*/ 1 h 252"/>
                <a:gd name="T34" fmla="*/ 2 w 271"/>
                <a:gd name="T35" fmla="*/ 1 h 252"/>
                <a:gd name="T36" fmla="*/ 2 w 271"/>
                <a:gd name="T37" fmla="*/ 1 h 252"/>
                <a:gd name="T38" fmla="*/ 2 w 271"/>
                <a:gd name="T39" fmla="*/ 1 h 252"/>
                <a:gd name="T40" fmla="*/ 2 w 271"/>
                <a:gd name="T41" fmla="*/ 1 h 252"/>
                <a:gd name="T42" fmla="*/ 2 w 271"/>
                <a:gd name="T43" fmla="*/ 1 h 252"/>
                <a:gd name="T44" fmla="*/ 2 w 271"/>
                <a:gd name="T45" fmla="*/ 1 h 252"/>
                <a:gd name="T46" fmla="*/ 2 w 271"/>
                <a:gd name="T47" fmla="*/ 1 h 252"/>
                <a:gd name="T48" fmla="*/ 2 w 271"/>
                <a:gd name="T49" fmla="*/ 1 h 252"/>
                <a:gd name="T50" fmla="*/ 2 w 271"/>
                <a:gd name="T51" fmla="*/ 1 h 252"/>
                <a:gd name="T52" fmla="*/ 2 w 271"/>
                <a:gd name="T53" fmla="*/ 1 h 252"/>
                <a:gd name="T54" fmla="*/ 2 w 271"/>
                <a:gd name="T55" fmla="*/ 1 h 252"/>
                <a:gd name="T56" fmla="*/ 2 w 271"/>
                <a:gd name="T57" fmla="*/ 1 h 252"/>
                <a:gd name="T58" fmla="*/ 2 w 271"/>
                <a:gd name="T59" fmla="*/ 1 h 252"/>
                <a:gd name="T60" fmla="*/ 2 w 271"/>
                <a:gd name="T61" fmla="*/ 1 h 252"/>
                <a:gd name="T62" fmla="*/ 2 w 271"/>
                <a:gd name="T63" fmla="*/ 1 h 252"/>
                <a:gd name="T64" fmla="*/ 2 w 271"/>
                <a:gd name="T65" fmla="*/ 1 h 25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1"/>
                <a:gd name="T100" fmla="*/ 0 h 252"/>
                <a:gd name="T101" fmla="*/ 271 w 271"/>
                <a:gd name="T102" fmla="*/ 252 h 25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1" h="252">
                  <a:moveTo>
                    <a:pt x="194" y="105"/>
                  </a:moveTo>
                  <a:lnTo>
                    <a:pt x="177" y="69"/>
                  </a:lnTo>
                  <a:lnTo>
                    <a:pt x="156" y="40"/>
                  </a:lnTo>
                  <a:lnTo>
                    <a:pt x="132" y="18"/>
                  </a:lnTo>
                  <a:lnTo>
                    <a:pt x="111" y="4"/>
                  </a:lnTo>
                  <a:lnTo>
                    <a:pt x="90" y="0"/>
                  </a:lnTo>
                  <a:lnTo>
                    <a:pt x="63" y="0"/>
                  </a:lnTo>
                  <a:lnTo>
                    <a:pt x="41" y="10"/>
                  </a:lnTo>
                  <a:lnTo>
                    <a:pt x="15" y="34"/>
                  </a:lnTo>
                  <a:lnTo>
                    <a:pt x="3" y="57"/>
                  </a:lnTo>
                  <a:lnTo>
                    <a:pt x="0" y="85"/>
                  </a:lnTo>
                  <a:lnTo>
                    <a:pt x="0" y="124"/>
                  </a:lnTo>
                  <a:lnTo>
                    <a:pt x="8" y="157"/>
                  </a:lnTo>
                  <a:lnTo>
                    <a:pt x="15" y="186"/>
                  </a:lnTo>
                  <a:lnTo>
                    <a:pt x="29" y="207"/>
                  </a:lnTo>
                  <a:lnTo>
                    <a:pt x="45" y="225"/>
                  </a:lnTo>
                  <a:lnTo>
                    <a:pt x="72" y="243"/>
                  </a:lnTo>
                  <a:lnTo>
                    <a:pt x="95" y="250"/>
                  </a:lnTo>
                  <a:lnTo>
                    <a:pt x="120" y="252"/>
                  </a:lnTo>
                  <a:lnTo>
                    <a:pt x="144" y="246"/>
                  </a:lnTo>
                  <a:lnTo>
                    <a:pt x="164" y="240"/>
                  </a:lnTo>
                  <a:lnTo>
                    <a:pt x="182" y="219"/>
                  </a:lnTo>
                  <a:lnTo>
                    <a:pt x="189" y="190"/>
                  </a:lnTo>
                  <a:lnTo>
                    <a:pt x="194" y="159"/>
                  </a:lnTo>
                  <a:lnTo>
                    <a:pt x="200" y="142"/>
                  </a:lnTo>
                  <a:lnTo>
                    <a:pt x="222" y="138"/>
                  </a:lnTo>
                  <a:lnTo>
                    <a:pt x="254" y="139"/>
                  </a:lnTo>
                  <a:lnTo>
                    <a:pt x="271" y="132"/>
                  </a:lnTo>
                  <a:lnTo>
                    <a:pt x="271" y="118"/>
                  </a:lnTo>
                  <a:lnTo>
                    <a:pt x="262" y="103"/>
                  </a:lnTo>
                  <a:lnTo>
                    <a:pt x="246" y="99"/>
                  </a:lnTo>
                  <a:lnTo>
                    <a:pt x="222" y="99"/>
                  </a:lnTo>
                  <a:lnTo>
                    <a:pt x="194"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049" name="Freeform 25">
              <a:extLst>
                <a:ext uri="{FF2B5EF4-FFF2-40B4-BE49-F238E27FC236}">
                  <a16:creationId xmlns:a16="http://schemas.microsoft.com/office/drawing/2014/main" id="{F7000446-624F-BC2A-21E8-F145D3D92E0B}"/>
                </a:ext>
              </a:extLst>
            </p:cNvPr>
            <p:cNvSpPr>
              <a:spLocks/>
            </p:cNvSpPr>
            <p:nvPr/>
          </p:nvSpPr>
          <p:spPr bwMode="auto">
            <a:xfrm>
              <a:off x="2850" y="9345"/>
              <a:ext cx="267" cy="177"/>
            </a:xfrm>
            <a:custGeom>
              <a:avLst/>
              <a:gdLst>
                <a:gd name="T0" fmla="*/ 2 w 322"/>
                <a:gd name="T1" fmla="*/ 1 h 252"/>
                <a:gd name="T2" fmla="*/ 2 w 322"/>
                <a:gd name="T3" fmla="*/ 1 h 252"/>
                <a:gd name="T4" fmla="*/ 2 w 322"/>
                <a:gd name="T5" fmla="*/ 1 h 252"/>
                <a:gd name="T6" fmla="*/ 2 w 322"/>
                <a:gd name="T7" fmla="*/ 1 h 252"/>
                <a:gd name="T8" fmla="*/ 2 w 322"/>
                <a:gd name="T9" fmla="*/ 1 h 252"/>
                <a:gd name="T10" fmla="*/ 2 w 322"/>
                <a:gd name="T11" fmla="*/ 0 h 252"/>
                <a:gd name="T12" fmla="*/ 2 w 322"/>
                <a:gd name="T13" fmla="*/ 0 h 252"/>
                <a:gd name="T14" fmla="*/ 2 w 322"/>
                <a:gd name="T15" fmla="*/ 1 h 252"/>
                <a:gd name="T16" fmla="*/ 2 w 322"/>
                <a:gd name="T17" fmla="*/ 1 h 252"/>
                <a:gd name="T18" fmla="*/ 2 w 322"/>
                <a:gd name="T19" fmla="*/ 1 h 252"/>
                <a:gd name="T20" fmla="*/ 1 w 322"/>
                <a:gd name="T21" fmla="*/ 1 h 252"/>
                <a:gd name="T22" fmla="*/ 0 w 322"/>
                <a:gd name="T23" fmla="*/ 1 h 252"/>
                <a:gd name="T24" fmla="*/ 2 w 322"/>
                <a:gd name="T25" fmla="*/ 1 h 252"/>
                <a:gd name="T26" fmla="*/ 2 w 322"/>
                <a:gd name="T27" fmla="*/ 1 h 252"/>
                <a:gd name="T28" fmla="*/ 2 w 322"/>
                <a:gd name="T29" fmla="*/ 1 h 252"/>
                <a:gd name="T30" fmla="*/ 2 w 322"/>
                <a:gd name="T31" fmla="*/ 1 h 252"/>
                <a:gd name="T32" fmla="*/ 2 w 322"/>
                <a:gd name="T33" fmla="*/ 1 h 252"/>
                <a:gd name="T34" fmla="*/ 2 w 322"/>
                <a:gd name="T35" fmla="*/ 1 h 252"/>
                <a:gd name="T36" fmla="*/ 2 w 322"/>
                <a:gd name="T37" fmla="*/ 1 h 252"/>
                <a:gd name="T38" fmla="*/ 2 w 322"/>
                <a:gd name="T39" fmla="*/ 1 h 252"/>
                <a:gd name="T40" fmla="*/ 2 w 322"/>
                <a:gd name="T41" fmla="*/ 1 h 252"/>
                <a:gd name="T42" fmla="*/ 2 w 322"/>
                <a:gd name="T43" fmla="*/ 1 h 252"/>
                <a:gd name="T44" fmla="*/ 2 w 322"/>
                <a:gd name="T45" fmla="*/ 1 h 252"/>
                <a:gd name="T46" fmla="*/ 2 w 322"/>
                <a:gd name="T47" fmla="*/ 1 h 252"/>
                <a:gd name="T48" fmla="*/ 2 w 322"/>
                <a:gd name="T49" fmla="*/ 1 h 252"/>
                <a:gd name="T50" fmla="*/ 2 w 322"/>
                <a:gd name="T51" fmla="*/ 1 h 252"/>
                <a:gd name="T52" fmla="*/ 2 w 322"/>
                <a:gd name="T53" fmla="*/ 1 h 252"/>
                <a:gd name="T54" fmla="*/ 2 w 322"/>
                <a:gd name="T55" fmla="*/ 1 h 252"/>
                <a:gd name="T56" fmla="*/ 2 w 322"/>
                <a:gd name="T57" fmla="*/ 1 h 252"/>
                <a:gd name="T58" fmla="*/ 2 w 322"/>
                <a:gd name="T59" fmla="*/ 1 h 252"/>
                <a:gd name="T60" fmla="*/ 2 w 322"/>
                <a:gd name="T61" fmla="*/ 1 h 252"/>
                <a:gd name="T62" fmla="*/ 2 w 322"/>
                <a:gd name="T63" fmla="*/ 1 h 252"/>
                <a:gd name="T64" fmla="*/ 2 w 322"/>
                <a:gd name="T65" fmla="*/ 1 h 252"/>
                <a:gd name="T66" fmla="*/ 2 w 322"/>
                <a:gd name="T67" fmla="*/ 1 h 2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22"/>
                <a:gd name="T103" fmla="*/ 0 h 252"/>
                <a:gd name="T104" fmla="*/ 322 w 322"/>
                <a:gd name="T105" fmla="*/ 252 h 2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22" h="252">
                  <a:moveTo>
                    <a:pt x="229" y="153"/>
                  </a:moveTo>
                  <a:lnTo>
                    <a:pt x="220" y="102"/>
                  </a:lnTo>
                  <a:lnTo>
                    <a:pt x="205" y="67"/>
                  </a:lnTo>
                  <a:lnTo>
                    <a:pt x="178" y="30"/>
                  </a:lnTo>
                  <a:lnTo>
                    <a:pt x="154" y="10"/>
                  </a:lnTo>
                  <a:lnTo>
                    <a:pt x="121" y="0"/>
                  </a:lnTo>
                  <a:lnTo>
                    <a:pt x="85" y="0"/>
                  </a:lnTo>
                  <a:lnTo>
                    <a:pt x="51" y="9"/>
                  </a:lnTo>
                  <a:lnTo>
                    <a:pt x="25" y="31"/>
                  </a:lnTo>
                  <a:lnTo>
                    <a:pt x="10" y="55"/>
                  </a:lnTo>
                  <a:lnTo>
                    <a:pt x="1" y="85"/>
                  </a:lnTo>
                  <a:lnTo>
                    <a:pt x="0" y="117"/>
                  </a:lnTo>
                  <a:lnTo>
                    <a:pt x="3" y="150"/>
                  </a:lnTo>
                  <a:lnTo>
                    <a:pt x="10" y="178"/>
                  </a:lnTo>
                  <a:lnTo>
                    <a:pt x="31" y="204"/>
                  </a:lnTo>
                  <a:lnTo>
                    <a:pt x="51" y="222"/>
                  </a:lnTo>
                  <a:lnTo>
                    <a:pt x="76" y="241"/>
                  </a:lnTo>
                  <a:lnTo>
                    <a:pt x="96" y="249"/>
                  </a:lnTo>
                  <a:lnTo>
                    <a:pt x="129" y="252"/>
                  </a:lnTo>
                  <a:lnTo>
                    <a:pt x="154" y="244"/>
                  </a:lnTo>
                  <a:lnTo>
                    <a:pt x="177" y="234"/>
                  </a:lnTo>
                  <a:lnTo>
                    <a:pt x="198" y="219"/>
                  </a:lnTo>
                  <a:lnTo>
                    <a:pt x="214" y="201"/>
                  </a:lnTo>
                  <a:lnTo>
                    <a:pt x="234" y="190"/>
                  </a:lnTo>
                  <a:lnTo>
                    <a:pt x="265" y="193"/>
                  </a:lnTo>
                  <a:lnTo>
                    <a:pt x="268" y="198"/>
                  </a:lnTo>
                  <a:lnTo>
                    <a:pt x="292" y="208"/>
                  </a:lnTo>
                  <a:lnTo>
                    <a:pt x="310" y="205"/>
                  </a:lnTo>
                  <a:lnTo>
                    <a:pt x="322" y="187"/>
                  </a:lnTo>
                  <a:lnTo>
                    <a:pt x="318" y="175"/>
                  </a:lnTo>
                  <a:lnTo>
                    <a:pt x="303" y="166"/>
                  </a:lnTo>
                  <a:lnTo>
                    <a:pt x="271" y="162"/>
                  </a:lnTo>
                  <a:lnTo>
                    <a:pt x="244" y="159"/>
                  </a:lnTo>
                  <a:lnTo>
                    <a:pt x="229" y="1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050" name="Freeform 26">
              <a:extLst>
                <a:ext uri="{FF2B5EF4-FFF2-40B4-BE49-F238E27FC236}">
                  <a16:creationId xmlns:a16="http://schemas.microsoft.com/office/drawing/2014/main" id="{74BCF5BA-0C61-F656-9724-7952E7795420}"/>
                </a:ext>
              </a:extLst>
            </p:cNvPr>
            <p:cNvSpPr>
              <a:spLocks/>
            </p:cNvSpPr>
            <p:nvPr/>
          </p:nvSpPr>
          <p:spPr bwMode="auto">
            <a:xfrm>
              <a:off x="2691" y="9572"/>
              <a:ext cx="219" cy="279"/>
            </a:xfrm>
            <a:custGeom>
              <a:avLst/>
              <a:gdLst>
                <a:gd name="T0" fmla="*/ 2 w 264"/>
                <a:gd name="T1" fmla="*/ 1 h 399"/>
                <a:gd name="T2" fmla="*/ 2 w 264"/>
                <a:gd name="T3" fmla="*/ 0 h 399"/>
                <a:gd name="T4" fmla="*/ 2 w 264"/>
                <a:gd name="T5" fmla="*/ 1 h 399"/>
                <a:gd name="T6" fmla="*/ 2 w 264"/>
                <a:gd name="T7" fmla="*/ 1 h 399"/>
                <a:gd name="T8" fmla="*/ 2 w 264"/>
                <a:gd name="T9" fmla="*/ 1 h 399"/>
                <a:gd name="T10" fmla="*/ 2 w 264"/>
                <a:gd name="T11" fmla="*/ 1 h 399"/>
                <a:gd name="T12" fmla="*/ 2 w 264"/>
                <a:gd name="T13" fmla="*/ 1 h 399"/>
                <a:gd name="T14" fmla="*/ 2 w 264"/>
                <a:gd name="T15" fmla="*/ 1 h 399"/>
                <a:gd name="T16" fmla="*/ 2 w 264"/>
                <a:gd name="T17" fmla="*/ 1 h 399"/>
                <a:gd name="T18" fmla="*/ 2 w 264"/>
                <a:gd name="T19" fmla="*/ 1 h 399"/>
                <a:gd name="T20" fmla="*/ 2 w 264"/>
                <a:gd name="T21" fmla="*/ 1 h 399"/>
                <a:gd name="T22" fmla="*/ 2 w 264"/>
                <a:gd name="T23" fmla="*/ 1 h 399"/>
                <a:gd name="T24" fmla="*/ 2 w 264"/>
                <a:gd name="T25" fmla="*/ 1 h 399"/>
                <a:gd name="T26" fmla="*/ 2 w 264"/>
                <a:gd name="T27" fmla="*/ 1 h 399"/>
                <a:gd name="T28" fmla="*/ 2 w 264"/>
                <a:gd name="T29" fmla="*/ 1 h 399"/>
                <a:gd name="T30" fmla="*/ 2 w 264"/>
                <a:gd name="T31" fmla="*/ 1 h 399"/>
                <a:gd name="T32" fmla="*/ 2 w 264"/>
                <a:gd name="T33" fmla="*/ 1 h 399"/>
                <a:gd name="T34" fmla="*/ 2 w 264"/>
                <a:gd name="T35" fmla="*/ 1 h 399"/>
                <a:gd name="T36" fmla="*/ 2 w 264"/>
                <a:gd name="T37" fmla="*/ 1 h 399"/>
                <a:gd name="T38" fmla="*/ 2 w 264"/>
                <a:gd name="T39" fmla="*/ 1 h 399"/>
                <a:gd name="T40" fmla="*/ 2 w 264"/>
                <a:gd name="T41" fmla="*/ 1 h 399"/>
                <a:gd name="T42" fmla="*/ 2 w 264"/>
                <a:gd name="T43" fmla="*/ 1 h 399"/>
                <a:gd name="T44" fmla="*/ 2 w 264"/>
                <a:gd name="T45" fmla="*/ 1 h 399"/>
                <a:gd name="T46" fmla="*/ 2 w 264"/>
                <a:gd name="T47" fmla="*/ 1 h 399"/>
                <a:gd name="T48" fmla="*/ 2 w 264"/>
                <a:gd name="T49" fmla="*/ 1 h 399"/>
                <a:gd name="T50" fmla="*/ 2 w 264"/>
                <a:gd name="T51" fmla="*/ 1 h 399"/>
                <a:gd name="T52" fmla="*/ 2 w 264"/>
                <a:gd name="T53" fmla="*/ 1 h 399"/>
                <a:gd name="T54" fmla="*/ 2 w 264"/>
                <a:gd name="T55" fmla="*/ 1 h 399"/>
                <a:gd name="T56" fmla="*/ 2 w 264"/>
                <a:gd name="T57" fmla="*/ 1 h 399"/>
                <a:gd name="T58" fmla="*/ 2 w 264"/>
                <a:gd name="T59" fmla="*/ 1 h 399"/>
                <a:gd name="T60" fmla="*/ 2 w 264"/>
                <a:gd name="T61" fmla="*/ 1 h 399"/>
                <a:gd name="T62" fmla="*/ 2 w 264"/>
                <a:gd name="T63" fmla="*/ 1 h 399"/>
                <a:gd name="T64" fmla="*/ 2 w 264"/>
                <a:gd name="T65" fmla="*/ 1 h 399"/>
                <a:gd name="T66" fmla="*/ 2 w 264"/>
                <a:gd name="T67" fmla="*/ 1 h 399"/>
                <a:gd name="T68" fmla="*/ 2 w 264"/>
                <a:gd name="T69" fmla="*/ 1 h 399"/>
                <a:gd name="T70" fmla="*/ 2 w 264"/>
                <a:gd name="T71" fmla="*/ 1 h 399"/>
                <a:gd name="T72" fmla="*/ 2 w 264"/>
                <a:gd name="T73" fmla="*/ 1 h 399"/>
                <a:gd name="T74" fmla="*/ 2 w 264"/>
                <a:gd name="T75" fmla="*/ 1 h 399"/>
                <a:gd name="T76" fmla="*/ 2 w 264"/>
                <a:gd name="T77" fmla="*/ 1 h 399"/>
                <a:gd name="T78" fmla="*/ 2 w 264"/>
                <a:gd name="T79" fmla="*/ 1 h 399"/>
                <a:gd name="T80" fmla="*/ 2 w 264"/>
                <a:gd name="T81" fmla="*/ 1 h 399"/>
                <a:gd name="T82" fmla="*/ 2 w 264"/>
                <a:gd name="T83" fmla="*/ 1 h 399"/>
                <a:gd name="T84" fmla="*/ 2 w 264"/>
                <a:gd name="T85" fmla="*/ 1 h 399"/>
                <a:gd name="T86" fmla="*/ 2 w 264"/>
                <a:gd name="T87" fmla="*/ 1 h 399"/>
                <a:gd name="T88" fmla="*/ 2 w 264"/>
                <a:gd name="T89" fmla="*/ 1 h 399"/>
                <a:gd name="T90" fmla="*/ 2 w 264"/>
                <a:gd name="T91" fmla="*/ 1 h 399"/>
                <a:gd name="T92" fmla="*/ 2 w 264"/>
                <a:gd name="T93" fmla="*/ 1 h 399"/>
                <a:gd name="T94" fmla="*/ 2 w 264"/>
                <a:gd name="T95" fmla="*/ 1 h 399"/>
                <a:gd name="T96" fmla="*/ 2 w 264"/>
                <a:gd name="T97" fmla="*/ 1 h 399"/>
                <a:gd name="T98" fmla="*/ 2 w 264"/>
                <a:gd name="T99" fmla="*/ 1 h 399"/>
                <a:gd name="T100" fmla="*/ 2 w 264"/>
                <a:gd name="T101" fmla="*/ 1 h 399"/>
                <a:gd name="T102" fmla="*/ 2 w 264"/>
                <a:gd name="T103" fmla="*/ 1 h 399"/>
                <a:gd name="T104" fmla="*/ 2 w 264"/>
                <a:gd name="T105" fmla="*/ 1 h 399"/>
                <a:gd name="T106" fmla="*/ 2 w 264"/>
                <a:gd name="T107" fmla="*/ 1 h 399"/>
                <a:gd name="T108" fmla="*/ 2 w 264"/>
                <a:gd name="T109" fmla="*/ 1 h 399"/>
                <a:gd name="T110" fmla="*/ 2 w 264"/>
                <a:gd name="T111" fmla="*/ 1 h 3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64"/>
                <a:gd name="T169" fmla="*/ 0 h 399"/>
                <a:gd name="T170" fmla="*/ 264 w 264"/>
                <a:gd name="T171" fmla="*/ 399 h 3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64" h="399">
                  <a:moveTo>
                    <a:pt x="84" y="93"/>
                  </a:moveTo>
                  <a:lnTo>
                    <a:pt x="141" y="39"/>
                  </a:lnTo>
                  <a:lnTo>
                    <a:pt x="198" y="12"/>
                  </a:lnTo>
                  <a:lnTo>
                    <a:pt x="242" y="0"/>
                  </a:lnTo>
                  <a:lnTo>
                    <a:pt x="258" y="7"/>
                  </a:lnTo>
                  <a:lnTo>
                    <a:pt x="264" y="31"/>
                  </a:lnTo>
                  <a:lnTo>
                    <a:pt x="246" y="70"/>
                  </a:lnTo>
                  <a:lnTo>
                    <a:pt x="219" y="91"/>
                  </a:lnTo>
                  <a:lnTo>
                    <a:pt x="167" y="103"/>
                  </a:lnTo>
                  <a:lnTo>
                    <a:pt x="104" y="132"/>
                  </a:lnTo>
                  <a:lnTo>
                    <a:pt x="57" y="169"/>
                  </a:lnTo>
                  <a:lnTo>
                    <a:pt x="36" y="204"/>
                  </a:lnTo>
                  <a:lnTo>
                    <a:pt x="36" y="223"/>
                  </a:lnTo>
                  <a:lnTo>
                    <a:pt x="44" y="243"/>
                  </a:lnTo>
                  <a:lnTo>
                    <a:pt x="59" y="261"/>
                  </a:lnTo>
                  <a:lnTo>
                    <a:pt x="86" y="276"/>
                  </a:lnTo>
                  <a:lnTo>
                    <a:pt x="116" y="282"/>
                  </a:lnTo>
                  <a:lnTo>
                    <a:pt x="135" y="276"/>
                  </a:lnTo>
                  <a:lnTo>
                    <a:pt x="159" y="270"/>
                  </a:lnTo>
                  <a:lnTo>
                    <a:pt x="186" y="264"/>
                  </a:lnTo>
                  <a:lnTo>
                    <a:pt x="206" y="267"/>
                  </a:lnTo>
                  <a:lnTo>
                    <a:pt x="210" y="277"/>
                  </a:lnTo>
                  <a:lnTo>
                    <a:pt x="207" y="282"/>
                  </a:lnTo>
                  <a:lnTo>
                    <a:pt x="209" y="286"/>
                  </a:lnTo>
                  <a:lnTo>
                    <a:pt x="209" y="291"/>
                  </a:lnTo>
                  <a:lnTo>
                    <a:pt x="204" y="295"/>
                  </a:lnTo>
                  <a:lnTo>
                    <a:pt x="200" y="297"/>
                  </a:lnTo>
                  <a:lnTo>
                    <a:pt x="194" y="300"/>
                  </a:lnTo>
                  <a:lnTo>
                    <a:pt x="188" y="301"/>
                  </a:lnTo>
                  <a:lnTo>
                    <a:pt x="183" y="300"/>
                  </a:lnTo>
                  <a:lnTo>
                    <a:pt x="179" y="298"/>
                  </a:lnTo>
                  <a:lnTo>
                    <a:pt x="174" y="298"/>
                  </a:lnTo>
                  <a:lnTo>
                    <a:pt x="170" y="297"/>
                  </a:lnTo>
                  <a:lnTo>
                    <a:pt x="165" y="297"/>
                  </a:lnTo>
                  <a:lnTo>
                    <a:pt x="159" y="295"/>
                  </a:lnTo>
                  <a:lnTo>
                    <a:pt x="153" y="295"/>
                  </a:lnTo>
                  <a:lnTo>
                    <a:pt x="149" y="295"/>
                  </a:lnTo>
                  <a:lnTo>
                    <a:pt x="144" y="297"/>
                  </a:lnTo>
                  <a:lnTo>
                    <a:pt x="140" y="301"/>
                  </a:lnTo>
                  <a:lnTo>
                    <a:pt x="141" y="306"/>
                  </a:lnTo>
                  <a:lnTo>
                    <a:pt x="147" y="307"/>
                  </a:lnTo>
                  <a:lnTo>
                    <a:pt x="153" y="310"/>
                  </a:lnTo>
                  <a:lnTo>
                    <a:pt x="158" y="310"/>
                  </a:lnTo>
                  <a:lnTo>
                    <a:pt x="164" y="312"/>
                  </a:lnTo>
                  <a:lnTo>
                    <a:pt x="168" y="312"/>
                  </a:lnTo>
                  <a:lnTo>
                    <a:pt x="174" y="313"/>
                  </a:lnTo>
                  <a:lnTo>
                    <a:pt x="180" y="313"/>
                  </a:lnTo>
                  <a:lnTo>
                    <a:pt x="186" y="315"/>
                  </a:lnTo>
                  <a:lnTo>
                    <a:pt x="192" y="316"/>
                  </a:lnTo>
                  <a:lnTo>
                    <a:pt x="197" y="318"/>
                  </a:lnTo>
                  <a:lnTo>
                    <a:pt x="201" y="319"/>
                  </a:lnTo>
                  <a:lnTo>
                    <a:pt x="204" y="324"/>
                  </a:lnTo>
                  <a:lnTo>
                    <a:pt x="206" y="328"/>
                  </a:lnTo>
                  <a:lnTo>
                    <a:pt x="207" y="333"/>
                  </a:lnTo>
                  <a:lnTo>
                    <a:pt x="203" y="337"/>
                  </a:lnTo>
                  <a:lnTo>
                    <a:pt x="200" y="342"/>
                  </a:lnTo>
                  <a:lnTo>
                    <a:pt x="192" y="345"/>
                  </a:lnTo>
                  <a:lnTo>
                    <a:pt x="186" y="348"/>
                  </a:lnTo>
                  <a:lnTo>
                    <a:pt x="180" y="348"/>
                  </a:lnTo>
                  <a:lnTo>
                    <a:pt x="176" y="348"/>
                  </a:lnTo>
                  <a:lnTo>
                    <a:pt x="168" y="346"/>
                  </a:lnTo>
                  <a:lnTo>
                    <a:pt x="161" y="343"/>
                  </a:lnTo>
                  <a:lnTo>
                    <a:pt x="155" y="340"/>
                  </a:lnTo>
                  <a:lnTo>
                    <a:pt x="150" y="339"/>
                  </a:lnTo>
                  <a:lnTo>
                    <a:pt x="146" y="339"/>
                  </a:lnTo>
                  <a:lnTo>
                    <a:pt x="138" y="337"/>
                  </a:lnTo>
                  <a:lnTo>
                    <a:pt x="134" y="339"/>
                  </a:lnTo>
                  <a:lnTo>
                    <a:pt x="134" y="345"/>
                  </a:lnTo>
                  <a:lnTo>
                    <a:pt x="138" y="345"/>
                  </a:lnTo>
                  <a:lnTo>
                    <a:pt x="143" y="348"/>
                  </a:lnTo>
                  <a:lnTo>
                    <a:pt x="146" y="352"/>
                  </a:lnTo>
                  <a:lnTo>
                    <a:pt x="150" y="352"/>
                  </a:lnTo>
                  <a:lnTo>
                    <a:pt x="153" y="356"/>
                  </a:lnTo>
                  <a:lnTo>
                    <a:pt x="158" y="356"/>
                  </a:lnTo>
                  <a:lnTo>
                    <a:pt x="162" y="359"/>
                  </a:lnTo>
                  <a:lnTo>
                    <a:pt x="167" y="362"/>
                  </a:lnTo>
                  <a:lnTo>
                    <a:pt x="173" y="368"/>
                  </a:lnTo>
                  <a:lnTo>
                    <a:pt x="177" y="372"/>
                  </a:lnTo>
                  <a:lnTo>
                    <a:pt x="179" y="378"/>
                  </a:lnTo>
                  <a:lnTo>
                    <a:pt x="180" y="383"/>
                  </a:lnTo>
                  <a:lnTo>
                    <a:pt x="183" y="387"/>
                  </a:lnTo>
                  <a:lnTo>
                    <a:pt x="179" y="393"/>
                  </a:lnTo>
                  <a:lnTo>
                    <a:pt x="174" y="396"/>
                  </a:lnTo>
                  <a:lnTo>
                    <a:pt x="170" y="398"/>
                  </a:lnTo>
                  <a:lnTo>
                    <a:pt x="165" y="398"/>
                  </a:lnTo>
                  <a:lnTo>
                    <a:pt x="161" y="399"/>
                  </a:lnTo>
                  <a:lnTo>
                    <a:pt x="156" y="399"/>
                  </a:lnTo>
                  <a:lnTo>
                    <a:pt x="150" y="398"/>
                  </a:lnTo>
                  <a:lnTo>
                    <a:pt x="144" y="396"/>
                  </a:lnTo>
                  <a:lnTo>
                    <a:pt x="140" y="395"/>
                  </a:lnTo>
                  <a:lnTo>
                    <a:pt x="134" y="393"/>
                  </a:lnTo>
                  <a:lnTo>
                    <a:pt x="129" y="393"/>
                  </a:lnTo>
                  <a:lnTo>
                    <a:pt x="123" y="390"/>
                  </a:lnTo>
                  <a:lnTo>
                    <a:pt x="120" y="386"/>
                  </a:lnTo>
                  <a:lnTo>
                    <a:pt x="116" y="384"/>
                  </a:lnTo>
                  <a:lnTo>
                    <a:pt x="111" y="380"/>
                  </a:lnTo>
                  <a:lnTo>
                    <a:pt x="107" y="375"/>
                  </a:lnTo>
                  <a:lnTo>
                    <a:pt x="102" y="369"/>
                  </a:lnTo>
                  <a:lnTo>
                    <a:pt x="98" y="366"/>
                  </a:lnTo>
                  <a:lnTo>
                    <a:pt x="96" y="362"/>
                  </a:lnTo>
                  <a:lnTo>
                    <a:pt x="96" y="357"/>
                  </a:lnTo>
                  <a:lnTo>
                    <a:pt x="93" y="352"/>
                  </a:lnTo>
                  <a:lnTo>
                    <a:pt x="93" y="348"/>
                  </a:lnTo>
                  <a:lnTo>
                    <a:pt x="90" y="343"/>
                  </a:lnTo>
                  <a:lnTo>
                    <a:pt x="69" y="310"/>
                  </a:lnTo>
                  <a:lnTo>
                    <a:pt x="29" y="277"/>
                  </a:lnTo>
                  <a:lnTo>
                    <a:pt x="11" y="247"/>
                  </a:lnTo>
                  <a:lnTo>
                    <a:pt x="5" y="226"/>
                  </a:lnTo>
                  <a:lnTo>
                    <a:pt x="0" y="202"/>
                  </a:lnTo>
                  <a:lnTo>
                    <a:pt x="11" y="175"/>
                  </a:lnTo>
                  <a:lnTo>
                    <a:pt x="41" y="144"/>
                  </a:lnTo>
                  <a:lnTo>
                    <a:pt x="69" y="109"/>
                  </a:lnTo>
                  <a:lnTo>
                    <a:pt x="84" y="9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051" name="Freeform 27">
              <a:extLst>
                <a:ext uri="{FF2B5EF4-FFF2-40B4-BE49-F238E27FC236}">
                  <a16:creationId xmlns:a16="http://schemas.microsoft.com/office/drawing/2014/main" id="{795DB4BE-D2BD-C434-6F8B-DD8C333B81F9}"/>
                </a:ext>
              </a:extLst>
            </p:cNvPr>
            <p:cNvSpPr>
              <a:spLocks/>
            </p:cNvSpPr>
            <p:nvPr/>
          </p:nvSpPr>
          <p:spPr bwMode="auto">
            <a:xfrm>
              <a:off x="3023" y="9566"/>
              <a:ext cx="190" cy="253"/>
            </a:xfrm>
            <a:custGeom>
              <a:avLst/>
              <a:gdLst>
                <a:gd name="T0" fmla="*/ 2 w 229"/>
                <a:gd name="T1" fmla="*/ 1 h 362"/>
                <a:gd name="T2" fmla="*/ 2 w 229"/>
                <a:gd name="T3" fmla="*/ 1 h 362"/>
                <a:gd name="T4" fmla="*/ 2 w 229"/>
                <a:gd name="T5" fmla="*/ 1 h 362"/>
                <a:gd name="T6" fmla="*/ 2 w 229"/>
                <a:gd name="T7" fmla="*/ 1 h 362"/>
                <a:gd name="T8" fmla="*/ 2 w 229"/>
                <a:gd name="T9" fmla="*/ 1 h 362"/>
                <a:gd name="T10" fmla="*/ 2 w 229"/>
                <a:gd name="T11" fmla="*/ 1 h 362"/>
                <a:gd name="T12" fmla="*/ 2 w 229"/>
                <a:gd name="T13" fmla="*/ 1 h 362"/>
                <a:gd name="T14" fmla="*/ 2 w 229"/>
                <a:gd name="T15" fmla="*/ 1 h 362"/>
                <a:gd name="T16" fmla="*/ 2 w 229"/>
                <a:gd name="T17" fmla="*/ 1 h 362"/>
                <a:gd name="T18" fmla="*/ 2 w 229"/>
                <a:gd name="T19" fmla="*/ 1 h 362"/>
                <a:gd name="T20" fmla="*/ 2 w 229"/>
                <a:gd name="T21" fmla="*/ 1 h 362"/>
                <a:gd name="T22" fmla="*/ 2 w 229"/>
                <a:gd name="T23" fmla="*/ 1 h 362"/>
                <a:gd name="T24" fmla="*/ 2 w 229"/>
                <a:gd name="T25" fmla="*/ 1 h 362"/>
                <a:gd name="T26" fmla="*/ 2 w 229"/>
                <a:gd name="T27" fmla="*/ 1 h 362"/>
                <a:gd name="T28" fmla="*/ 2 w 229"/>
                <a:gd name="T29" fmla="*/ 1 h 362"/>
                <a:gd name="T30" fmla="*/ 2 w 229"/>
                <a:gd name="T31" fmla="*/ 1 h 362"/>
                <a:gd name="T32" fmla="*/ 2 w 229"/>
                <a:gd name="T33" fmla="*/ 1 h 362"/>
                <a:gd name="T34" fmla="*/ 2 w 229"/>
                <a:gd name="T35" fmla="*/ 1 h 362"/>
                <a:gd name="T36" fmla="*/ 2 w 229"/>
                <a:gd name="T37" fmla="*/ 1 h 362"/>
                <a:gd name="T38" fmla="*/ 2 w 229"/>
                <a:gd name="T39" fmla="*/ 1 h 362"/>
                <a:gd name="T40" fmla="*/ 2 w 229"/>
                <a:gd name="T41" fmla="*/ 1 h 362"/>
                <a:gd name="T42" fmla="*/ 2 w 229"/>
                <a:gd name="T43" fmla="*/ 1 h 362"/>
                <a:gd name="T44" fmla="*/ 2 w 229"/>
                <a:gd name="T45" fmla="*/ 1 h 362"/>
                <a:gd name="T46" fmla="*/ 2 w 229"/>
                <a:gd name="T47" fmla="*/ 1 h 362"/>
                <a:gd name="T48" fmla="*/ 2 w 229"/>
                <a:gd name="T49" fmla="*/ 1 h 362"/>
                <a:gd name="T50" fmla="*/ 2 w 229"/>
                <a:gd name="T51" fmla="*/ 1 h 362"/>
                <a:gd name="T52" fmla="*/ 2 w 229"/>
                <a:gd name="T53" fmla="*/ 1 h 362"/>
                <a:gd name="T54" fmla="*/ 2 w 229"/>
                <a:gd name="T55" fmla="*/ 1 h 362"/>
                <a:gd name="T56" fmla="*/ 2 w 229"/>
                <a:gd name="T57" fmla="*/ 1 h 362"/>
                <a:gd name="T58" fmla="*/ 2 w 229"/>
                <a:gd name="T59" fmla="*/ 1 h 362"/>
                <a:gd name="T60" fmla="*/ 2 w 229"/>
                <a:gd name="T61" fmla="*/ 1 h 362"/>
                <a:gd name="T62" fmla="*/ 2 w 229"/>
                <a:gd name="T63" fmla="*/ 1 h 362"/>
                <a:gd name="T64" fmla="*/ 2 w 229"/>
                <a:gd name="T65" fmla="*/ 1 h 362"/>
                <a:gd name="T66" fmla="*/ 2 w 229"/>
                <a:gd name="T67" fmla="*/ 1 h 362"/>
                <a:gd name="T68" fmla="*/ 2 w 229"/>
                <a:gd name="T69" fmla="*/ 1 h 362"/>
                <a:gd name="T70" fmla="*/ 2 w 229"/>
                <a:gd name="T71" fmla="*/ 1 h 362"/>
                <a:gd name="T72" fmla="*/ 2 w 229"/>
                <a:gd name="T73" fmla="*/ 1 h 362"/>
                <a:gd name="T74" fmla="*/ 2 w 229"/>
                <a:gd name="T75" fmla="*/ 1 h 362"/>
                <a:gd name="T76" fmla="*/ 2 w 229"/>
                <a:gd name="T77" fmla="*/ 1 h 362"/>
                <a:gd name="T78" fmla="*/ 2 w 229"/>
                <a:gd name="T79" fmla="*/ 1 h 362"/>
                <a:gd name="T80" fmla="*/ 2 w 229"/>
                <a:gd name="T81" fmla="*/ 1 h 362"/>
                <a:gd name="T82" fmla="*/ 2 w 229"/>
                <a:gd name="T83" fmla="*/ 1 h 362"/>
                <a:gd name="T84" fmla="*/ 2 w 229"/>
                <a:gd name="T85" fmla="*/ 1 h 362"/>
                <a:gd name="T86" fmla="*/ 2 w 229"/>
                <a:gd name="T87" fmla="*/ 1 h 362"/>
                <a:gd name="T88" fmla="*/ 2 w 229"/>
                <a:gd name="T89" fmla="*/ 1 h 362"/>
                <a:gd name="T90" fmla="*/ 2 w 229"/>
                <a:gd name="T91" fmla="*/ 1 h 362"/>
                <a:gd name="T92" fmla="*/ 2 w 229"/>
                <a:gd name="T93" fmla="*/ 1 h 362"/>
                <a:gd name="T94" fmla="*/ 2 w 229"/>
                <a:gd name="T95" fmla="*/ 1 h 362"/>
                <a:gd name="T96" fmla="*/ 2 w 229"/>
                <a:gd name="T97" fmla="*/ 1 h 362"/>
                <a:gd name="T98" fmla="*/ 2 w 229"/>
                <a:gd name="T99" fmla="*/ 1 h 362"/>
                <a:gd name="T100" fmla="*/ 2 w 229"/>
                <a:gd name="T101" fmla="*/ 1 h 362"/>
                <a:gd name="T102" fmla="*/ 2 w 229"/>
                <a:gd name="T103" fmla="*/ 1 h 362"/>
                <a:gd name="T104" fmla="*/ 2 w 229"/>
                <a:gd name="T105" fmla="*/ 1 h 362"/>
                <a:gd name="T106" fmla="*/ 2 w 229"/>
                <a:gd name="T107" fmla="*/ 1 h 362"/>
                <a:gd name="T108" fmla="*/ 2 w 229"/>
                <a:gd name="T109" fmla="*/ 1 h 362"/>
                <a:gd name="T110" fmla="*/ 2 w 229"/>
                <a:gd name="T111" fmla="*/ 1 h 362"/>
                <a:gd name="T112" fmla="*/ 2 w 229"/>
                <a:gd name="T113" fmla="*/ 1 h 362"/>
                <a:gd name="T114" fmla="*/ 2 w 229"/>
                <a:gd name="T115" fmla="*/ 1 h 362"/>
                <a:gd name="T116" fmla="*/ 2 w 229"/>
                <a:gd name="T117" fmla="*/ 1 h 362"/>
                <a:gd name="T118" fmla="*/ 2 w 229"/>
                <a:gd name="T119" fmla="*/ 1 h 362"/>
                <a:gd name="T120" fmla="*/ 2 w 229"/>
                <a:gd name="T121" fmla="*/ 0 h 3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29"/>
                <a:gd name="T184" fmla="*/ 0 h 362"/>
                <a:gd name="T185" fmla="*/ 229 w 229"/>
                <a:gd name="T186" fmla="*/ 362 h 36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29" h="362">
                  <a:moveTo>
                    <a:pt x="6" y="0"/>
                  </a:moveTo>
                  <a:lnTo>
                    <a:pt x="43" y="6"/>
                  </a:lnTo>
                  <a:lnTo>
                    <a:pt x="88" y="27"/>
                  </a:lnTo>
                  <a:lnTo>
                    <a:pt x="123" y="56"/>
                  </a:lnTo>
                  <a:lnTo>
                    <a:pt x="168" y="96"/>
                  </a:lnTo>
                  <a:lnTo>
                    <a:pt x="198" y="132"/>
                  </a:lnTo>
                  <a:lnTo>
                    <a:pt x="214" y="162"/>
                  </a:lnTo>
                  <a:lnTo>
                    <a:pt x="225" y="192"/>
                  </a:lnTo>
                  <a:lnTo>
                    <a:pt x="229" y="224"/>
                  </a:lnTo>
                  <a:lnTo>
                    <a:pt x="229" y="228"/>
                  </a:lnTo>
                  <a:lnTo>
                    <a:pt x="226" y="255"/>
                  </a:lnTo>
                  <a:lnTo>
                    <a:pt x="214" y="281"/>
                  </a:lnTo>
                  <a:lnTo>
                    <a:pt x="190" y="297"/>
                  </a:lnTo>
                  <a:lnTo>
                    <a:pt x="166" y="317"/>
                  </a:lnTo>
                  <a:lnTo>
                    <a:pt x="165" y="321"/>
                  </a:lnTo>
                  <a:lnTo>
                    <a:pt x="145" y="338"/>
                  </a:lnTo>
                  <a:lnTo>
                    <a:pt x="123" y="354"/>
                  </a:lnTo>
                  <a:lnTo>
                    <a:pt x="118" y="356"/>
                  </a:lnTo>
                  <a:lnTo>
                    <a:pt x="114" y="359"/>
                  </a:lnTo>
                  <a:lnTo>
                    <a:pt x="109" y="359"/>
                  </a:lnTo>
                  <a:lnTo>
                    <a:pt x="105" y="360"/>
                  </a:lnTo>
                  <a:lnTo>
                    <a:pt x="100" y="360"/>
                  </a:lnTo>
                  <a:lnTo>
                    <a:pt x="96" y="362"/>
                  </a:lnTo>
                  <a:lnTo>
                    <a:pt x="91" y="362"/>
                  </a:lnTo>
                  <a:lnTo>
                    <a:pt x="85" y="360"/>
                  </a:lnTo>
                  <a:lnTo>
                    <a:pt x="81" y="360"/>
                  </a:lnTo>
                  <a:lnTo>
                    <a:pt x="73" y="357"/>
                  </a:lnTo>
                  <a:lnTo>
                    <a:pt x="67" y="354"/>
                  </a:lnTo>
                  <a:lnTo>
                    <a:pt x="61" y="351"/>
                  </a:lnTo>
                  <a:lnTo>
                    <a:pt x="55" y="350"/>
                  </a:lnTo>
                  <a:lnTo>
                    <a:pt x="52" y="345"/>
                  </a:lnTo>
                  <a:lnTo>
                    <a:pt x="51" y="341"/>
                  </a:lnTo>
                  <a:lnTo>
                    <a:pt x="51" y="336"/>
                  </a:lnTo>
                  <a:lnTo>
                    <a:pt x="51" y="332"/>
                  </a:lnTo>
                  <a:lnTo>
                    <a:pt x="55" y="327"/>
                  </a:lnTo>
                  <a:lnTo>
                    <a:pt x="60" y="323"/>
                  </a:lnTo>
                  <a:lnTo>
                    <a:pt x="64" y="321"/>
                  </a:lnTo>
                  <a:lnTo>
                    <a:pt x="69" y="320"/>
                  </a:lnTo>
                  <a:lnTo>
                    <a:pt x="73" y="320"/>
                  </a:lnTo>
                  <a:lnTo>
                    <a:pt x="78" y="318"/>
                  </a:lnTo>
                  <a:lnTo>
                    <a:pt x="82" y="318"/>
                  </a:lnTo>
                  <a:lnTo>
                    <a:pt x="87" y="318"/>
                  </a:lnTo>
                  <a:lnTo>
                    <a:pt x="93" y="317"/>
                  </a:lnTo>
                  <a:lnTo>
                    <a:pt x="97" y="314"/>
                  </a:lnTo>
                  <a:lnTo>
                    <a:pt x="103" y="312"/>
                  </a:lnTo>
                  <a:lnTo>
                    <a:pt x="106" y="308"/>
                  </a:lnTo>
                  <a:lnTo>
                    <a:pt x="111" y="305"/>
                  </a:lnTo>
                  <a:lnTo>
                    <a:pt x="112" y="300"/>
                  </a:lnTo>
                  <a:lnTo>
                    <a:pt x="106" y="297"/>
                  </a:lnTo>
                  <a:lnTo>
                    <a:pt x="100" y="294"/>
                  </a:lnTo>
                  <a:lnTo>
                    <a:pt x="94" y="293"/>
                  </a:lnTo>
                  <a:lnTo>
                    <a:pt x="90" y="293"/>
                  </a:lnTo>
                  <a:lnTo>
                    <a:pt x="82" y="293"/>
                  </a:lnTo>
                  <a:lnTo>
                    <a:pt x="78" y="293"/>
                  </a:lnTo>
                  <a:lnTo>
                    <a:pt x="73" y="291"/>
                  </a:lnTo>
                  <a:lnTo>
                    <a:pt x="69" y="291"/>
                  </a:lnTo>
                  <a:lnTo>
                    <a:pt x="64" y="287"/>
                  </a:lnTo>
                  <a:lnTo>
                    <a:pt x="58" y="282"/>
                  </a:lnTo>
                  <a:lnTo>
                    <a:pt x="54" y="278"/>
                  </a:lnTo>
                  <a:lnTo>
                    <a:pt x="52" y="273"/>
                  </a:lnTo>
                  <a:lnTo>
                    <a:pt x="51" y="269"/>
                  </a:lnTo>
                  <a:lnTo>
                    <a:pt x="51" y="264"/>
                  </a:lnTo>
                  <a:lnTo>
                    <a:pt x="52" y="260"/>
                  </a:lnTo>
                  <a:lnTo>
                    <a:pt x="58" y="257"/>
                  </a:lnTo>
                  <a:lnTo>
                    <a:pt x="63" y="255"/>
                  </a:lnTo>
                  <a:lnTo>
                    <a:pt x="67" y="254"/>
                  </a:lnTo>
                  <a:lnTo>
                    <a:pt x="72" y="254"/>
                  </a:lnTo>
                  <a:lnTo>
                    <a:pt x="78" y="255"/>
                  </a:lnTo>
                  <a:lnTo>
                    <a:pt x="82" y="255"/>
                  </a:lnTo>
                  <a:lnTo>
                    <a:pt x="87" y="255"/>
                  </a:lnTo>
                  <a:lnTo>
                    <a:pt x="91" y="257"/>
                  </a:lnTo>
                  <a:lnTo>
                    <a:pt x="96" y="257"/>
                  </a:lnTo>
                  <a:lnTo>
                    <a:pt x="100" y="258"/>
                  </a:lnTo>
                  <a:lnTo>
                    <a:pt x="105" y="258"/>
                  </a:lnTo>
                  <a:lnTo>
                    <a:pt x="109" y="258"/>
                  </a:lnTo>
                  <a:lnTo>
                    <a:pt x="112" y="254"/>
                  </a:lnTo>
                  <a:lnTo>
                    <a:pt x="111" y="249"/>
                  </a:lnTo>
                  <a:lnTo>
                    <a:pt x="106" y="245"/>
                  </a:lnTo>
                  <a:lnTo>
                    <a:pt x="103" y="239"/>
                  </a:lnTo>
                  <a:lnTo>
                    <a:pt x="96" y="234"/>
                  </a:lnTo>
                  <a:lnTo>
                    <a:pt x="91" y="231"/>
                  </a:lnTo>
                  <a:lnTo>
                    <a:pt x="84" y="224"/>
                  </a:lnTo>
                  <a:lnTo>
                    <a:pt x="79" y="219"/>
                  </a:lnTo>
                  <a:lnTo>
                    <a:pt x="78" y="215"/>
                  </a:lnTo>
                  <a:lnTo>
                    <a:pt x="78" y="210"/>
                  </a:lnTo>
                  <a:lnTo>
                    <a:pt x="79" y="204"/>
                  </a:lnTo>
                  <a:lnTo>
                    <a:pt x="81" y="200"/>
                  </a:lnTo>
                  <a:lnTo>
                    <a:pt x="85" y="197"/>
                  </a:lnTo>
                  <a:lnTo>
                    <a:pt x="90" y="195"/>
                  </a:lnTo>
                  <a:lnTo>
                    <a:pt x="94" y="194"/>
                  </a:lnTo>
                  <a:lnTo>
                    <a:pt x="99" y="192"/>
                  </a:lnTo>
                  <a:lnTo>
                    <a:pt x="103" y="192"/>
                  </a:lnTo>
                  <a:lnTo>
                    <a:pt x="109" y="195"/>
                  </a:lnTo>
                  <a:lnTo>
                    <a:pt x="114" y="197"/>
                  </a:lnTo>
                  <a:lnTo>
                    <a:pt x="117" y="201"/>
                  </a:lnTo>
                  <a:lnTo>
                    <a:pt x="121" y="204"/>
                  </a:lnTo>
                  <a:lnTo>
                    <a:pt x="127" y="207"/>
                  </a:lnTo>
                  <a:lnTo>
                    <a:pt x="132" y="210"/>
                  </a:lnTo>
                  <a:lnTo>
                    <a:pt x="135" y="215"/>
                  </a:lnTo>
                  <a:lnTo>
                    <a:pt x="138" y="219"/>
                  </a:lnTo>
                  <a:lnTo>
                    <a:pt x="141" y="224"/>
                  </a:lnTo>
                  <a:lnTo>
                    <a:pt x="144" y="228"/>
                  </a:lnTo>
                  <a:lnTo>
                    <a:pt x="148" y="231"/>
                  </a:lnTo>
                  <a:lnTo>
                    <a:pt x="151" y="236"/>
                  </a:lnTo>
                  <a:lnTo>
                    <a:pt x="156" y="237"/>
                  </a:lnTo>
                  <a:lnTo>
                    <a:pt x="157" y="242"/>
                  </a:lnTo>
                  <a:lnTo>
                    <a:pt x="162" y="242"/>
                  </a:lnTo>
                  <a:lnTo>
                    <a:pt x="166" y="245"/>
                  </a:lnTo>
                  <a:lnTo>
                    <a:pt x="171" y="248"/>
                  </a:lnTo>
                  <a:lnTo>
                    <a:pt x="175" y="248"/>
                  </a:lnTo>
                  <a:lnTo>
                    <a:pt x="190" y="240"/>
                  </a:lnTo>
                  <a:lnTo>
                    <a:pt x="195" y="227"/>
                  </a:lnTo>
                  <a:lnTo>
                    <a:pt x="196" y="207"/>
                  </a:lnTo>
                  <a:lnTo>
                    <a:pt x="184" y="182"/>
                  </a:lnTo>
                  <a:lnTo>
                    <a:pt x="162" y="153"/>
                  </a:lnTo>
                  <a:lnTo>
                    <a:pt x="121" y="125"/>
                  </a:lnTo>
                  <a:lnTo>
                    <a:pt x="55" y="101"/>
                  </a:lnTo>
                  <a:lnTo>
                    <a:pt x="28" y="83"/>
                  </a:lnTo>
                  <a:lnTo>
                    <a:pt x="10" y="63"/>
                  </a:lnTo>
                  <a:lnTo>
                    <a:pt x="4" y="36"/>
                  </a:lnTo>
                  <a:lnTo>
                    <a:pt x="0" y="9"/>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44052" name="Group 28">
              <a:extLst>
                <a:ext uri="{FF2B5EF4-FFF2-40B4-BE49-F238E27FC236}">
                  <a16:creationId xmlns:a16="http://schemas.microsoft.com/office/drawing/2014/main" id="{7A152E93-A002-02D5-8512-9C4FF842B272}"/>
                </a:ext>
              </a:extLst>
            </p:cNvPr>
            <p:cNvGrpSpPr>
              <a:grpSpLocks/>
            </p:cNvGrpSpPr>
            <p:nvPr/>
          </p:nvGrpSpPr>
          <p:grpSpPr bwMode="auto">
            <a:xfrm>
              <a:off x="2780" y="9529"/>
              <a:ext cx="363" cy="312"/>
              <a:chOff x="1086" y="1780"/>
              <a:chExt cx="439" cy="446"/>
            </a:xfrm>
          </p:grpSpPr>
          <p:sp>
            <p:nvSpPr>
              <p:cNvPr id="44056" name="Freeform 29">
                <a:extLst>
                  <a:ext uri="{FF2B5EF4-FFF2-40B4-BE49-F238E27FC236}">
                    <a16:creationId xmlns:a16="http://schemas.microsoft.com/office/drawing/2014/main" id="{7BA77EAA-A1C9-92D4-84E4-7D7CB9FCBB3F}"/>
                  </a:ext>
                </a:extLst>
              </p:cNvPr>
              <p:cNvSpPr>
                <a:spLocks/>
              </p:cNvSpPr>
              <p:nvPr/>
            </p:nvSpPr>
            <p:spPr bwMode="auto">
              <a:xfrm>
                <a:off x="1086" y="1780"/>
                <a:ext cx="439" cy="446"/>
              </a:xfrm>
              <a:custGeom>
                <a:avLst/>
                <a:gdLst>
                  <a:gd name="T0" fmla="*/ 87 w 439"/>
                  <a:gd name="T1" fmla="*/ 2 h 446"/>
                  <a:gd name="T2" fmla="*/ 168 w 439"/>
                  <a:gd name="T3" fmla="*/ 6 h 446"/>
                  <a:gd name="T4" fmla="*/ 256 w 439"/>
                  <a:gd name="T5" fmla="*/ 8 h 446"/>
                  <a:gd name="T6" fmla="*/ 355 w 439"/>
                  <a:gd name="T7" fmla="*/ 0 h 446"/>
                  <a:gd name="T8" fmla="*/ 417 w 439"/>
                  <a:gd name="T9" fmla="*/ 2 h 446"/>
                  <a:gd name="T10" fmla="*/ 424 w 439"/>
                  <a:gd name="T11" fmla="*/ 8 h 446"/>
                  <a:gd name="T12" fmla="*/ 429 w 439"/>
                  <a:gd name="T13" fmla="*/ 23 h 446"/>
                  <a:gd name="T14" fmla="*/ 426 w 439"/>
                  <a:gd name="T15" fmla="*/ 119 h 446"/>
                  <a:gd name="T16" fmla="*/ 426 w 439"/>
                  <a:gd name="T17" fmla="*/ 218 h 446"/>
                  <a:gd name="T18" fmla="*/ 433 w 439"/>
                  <a:gd name="T19" fmla="*/ 303 h 446"/>
                  <a:gd name="T20" fmla="*/ 439 w 439"/>
                  <a:gd name="T21" fmla="*/ 393 h 446"/>
                  <a:gd name="T22" fmla="*/ 439 w 439"/>
                  <a:gd name="T23" fmla="*/ 418 h 446"/>
                  <a:gd name="T24" fmla="*/ 427 w 439"/>
                  <a:gd name="T25" fmla="*/ 434 h 446"/>
                  <a:gd name="T26" fmla="*/ 399 w 439"/>
                  <a:gd name="T27" fmla="*/ 436 h 446"/>
                  <a:gd name="T28" fmla="*/ 279 w 439"/>
                  <a:gd name="T29" fmla="*/ 434 h 446"/>
                  <a:gd name="T30" fmla="*/ 274 w 439"/>
                  <a:gd name="T31" fmla="*/ 436 h 446"/>
                  <a:gd name="T32" fmla="*/ 270 w 439"/>
                  <a:gd name="T33" fmla="*/ 436 h 446"/>
                  <a:gd name="T34" fmla="*/ 156 w 439"/>
                  <a:gd name="T35" fmla="*/ 440 h 446"/>
                  <a:gd name="T36" fmla="*/ 151 w 439"/>
                  <a:gd name="T37" fmla="*/ 442 h 446"/>
                  <a:gd name="T38" fmla="*/ 49 w 439"/>
                  <a:gd name="T39" fmla="*/ 446 h 446"/>
                  <a:gd name="T40" fmla="*/ 7 w 439"/>
                  <a:gd name="T41" fmla="*/ 436 h 446"/>
                  <a:gd name="T42" fmla="*/ 0 w 439"/>
                  <a:gd name="T43" fmla="*/ 410 h 446"/>
                  <a:gd name="T44" fmla="*/ 7 w 439"/>
                  <a:gd name="T45" fmla="*/ 351 h 446"/>
                  <a:gd name="T46" fmla="*/ 19 w 439"/>
                  <a:gd name="T47" fmla="*/ 246 h 446"/>
                  <a:gd name="T48" fmla="*/ 22 w 439"/>
                  <a:gd name="T49" fmla="*/ 125 h 446"/>
                  <a:gd name="T50" fmla="*/ 22 w 439"/>
                  <a:gd name="T51" fmla="*/ 120 h 446"/>
                  <a:gd name="T52" fmla="*/ 27 w 439"/>
                  <a:gd name="T53" fmla="*/ 44 h 446"/>
                  <a:gd name="T54" fmla="*/ 31 w 439"/>
                  <a:gd name="T55" fmla="*/ 8 h 446"/>
                  <a:gd name="T56" fmla="*/ 49 w 439"/>
                  <a:gd name="T57" fmla="*/ 0 h 446"/>
                  <a:gd name="T58" fmla="*/ 78 w 439"/>
                  <a:gd name="T59" fmla="*/ 3 h 446"/>
                  <a:gd name="T60" fmla="*/ 93 w 439"/>
                  <a:gd name="T61" fmla="*/ 3 h 446"/>
                  <a:gd name="T62" fmla="*/ 87 w 439"/>
                  <a:gd name="T63" fmla="*/ 2 h 4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39"/>
                  <a:gd name="T97" fmla="*/ 0 h 446"/>
                  <a:gd name="T98" fmla="*/ 439 w 439"/>
                  <a:gd name="T99" fmla="*/ 446 h 44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39" h="446">
                    <a:moveTo>
                      <a:pt x="87" y="2"/>
                    </a:moveTo>
                    <a:lnTo>
                      <a:pt x="168" y="6"/>
                    </a:lnTo>
                    <a:lnTo>
                      <a:pt x="256" y="8"/>
                    </a:lnTo>
                    <a:lnTo>
                      <a:pt x="355" y="0"/>
                    </a:lnTo>
                    <a:lnTo>
                      <a:pt x="417" y="2"/>
                    </a:lnTo>
                    <a:lnTo>
                      <a:pt x="424" y="8"/>
                    </a:lnTo>
                    <a:lnTo>
                      <a:pt x="429" y="23"/>
                    </a:lnTo>
                    <a:lnTo>
                      <a:pt x="426" y="119"/>
                    </a:lnTo>
                    <a:lnTo>
                      <a:pt x="426" y="218"/>
                    </a:lnTo>
                    <a:lnTo>
                      <a:pt x="433" y="303"/>
                    </a:lnTo>
                    <a:lnTo>
                      <a:pt x="439" y="393"/>
                    </a:lnTo>
                    <a:lnTo>
                      <a:pt x="439" y="418"/>
                    </a:lnTo>
                    <a:lnTo>
                      <a:pt x="427" y="434"/>
                    </a:lnTo>
                    <a:lnTo>
                      <a:pt x="399" y="436"/>
                    </a:lnTo>
                    <a:lnTo>
                      <a:pt x="279" y="434"/>
                    </a:lnTo>
                    <a:lnTo>
                      <a:pt x="274" y="436"/>
                    </a:lnTo>
                    <a:lnTo>
                      <a:pt x="270" y="436"/>
                    </a:lnTo>
                    <a:lnTo>
                      <a:pt x="156" y="440"/>
                    </a:lnTo>
                    <a:lnTo>
                      <a:pt x="151" y="442"/>
                    </a:lnTo>
                    <a:lnTo>
                      <a:pt x="49" y="446"/>
                    </a:lnTo>
                    <a:lnTo>
                      <a:pt x="7" y="436"/>
                    </a:lnTo>
                    <a:lnTo>
                      <a:pt x="0" y="410"/>
                    </a:lnTo>
                    <a:lnTo>
                      <a:pt x="7" y="351"/>
                    </a:lnTo>
                    <a:lnTo>
                      <a:pt x="19" y="246"/>
                    </a:lnTo>
                    <a:lnTo>
                      <a:pt x="22" y="125"/>
                    </a:lnTo>
                    <a:lnTo>
                      <a:pt x="22" y="120"/>
                    </a:lnTo>
                    <a:lnTo>
                      <a:pt x="27" y="44"/>
                    </a:lnTo>
                    <a:lnTo>
                      <a:pt x="31" y="8"/>
                    </a:lnTo>
                    <a:lnTo>
                      <a:pt x="49" y="0"/>
                    </a:lnTo>
                    <a:lnTo>
                      <a:pt x="78" y="3"/>
                    </a:lnTo>
                    <a:lnTo>
                      <a:pt x="93" y="3"/>
                    </a:lnTo>
                    <a:lnTo>
                      <a:pt x="8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057" name="Freeform 30">
                <a:extLst>
                  <a:ext uri="{FF2B5EF4-FFF2-40B4-BE49-F238E27FC236}">
                    <a16:creationId xmlns:a16="http://schemas.microsoft.com/office/drawing/2014/main" id="{2F18424B-6728-99AC-FBC0-A751D4B95954}"/>
                  </a:ext>
                </a:extLst>
              </p:cNvPr>
              <p:cNvSpPr>
                <a:spLocks/>
              </p:cNvSpPr>
              <p:nvPr/>
            </p:nvSpPr>
            <p:spPr bwMode="auto">
              <a:xfrm>
                <a:off x="1105" y="1801"/>
                <a:ext cx="396" cy="400"/>
              </a:xfrm>
              <a:custGeom>
                <a:avLst/>
                <a:gdLst>
                  <a:gd name="T0" fmla="*/ 38 w 396"/>
                  <a:gd name="T1" fmla="*/ 2 h 400"/>
                  <a:gd name="T2" fmla="*/ 126 w 396"/>
                  <a:gd name="T3" fmla="*/ 5 h 400"/>
                  <a:gd name="T4" fmla="*/ 210 w 396"/>
                  <a:gd name="T5" fmla="*/ 6 h 400"/>
                  <a:gd name="T6" fmla="*/ 299 w 396"/>
                  <a:gd name="T7" fmla="*/ 2 h 400"/>
                  <a:gd name="T8" fmla="*/ 369 w 396"/>
                  <a:gd name="T9" fmla="*/ 0 h 400"/>
                  <a:gd name="T10" fmla="*/ 381 w 396"/>
                  <a:gd name="T11" fmla="*/ 3 h 400"/>
                  <a:gd name="T12" fmla="*/ 384 w 396"/>
                  <a:gd name="T13" fmla="*/ 20 h 400"/>
                  <a:gd name="T14" fmla="*/ 381 w 396"/>
                  <a:gd name="T15" fmla="*/ 113 h 400"/>
                  <a:gd name="T16" fmla="*/ 383 w 396"/>
                  <a:gd name="T17" fmla="*/ 206 h 400"/>
                  <a:gd name="T18" fmla="*/ 390 w 396"/>
                  <a:gd name="T19" fmla="*/ 288 h 400"/>
                  <a:gd name="T20" fmla="*/ 396 w 396"/>
                  <a:gd name="T21" fmla="*/ 371 h 400"/>
                  <a:gd name="T22" fmla="*/ 393 w 396"/>
                  <a:gd name="T23" fmla="*/ 383 h 400"/>
                  <a:gd name="T24" fmla="*/ 372 w 396"/>
                  <a:gd name="T25" fmla="*/ 387 h 400"/>
                  <a:gd name="T26" fmla="*/ 272 w 396"/>
                  <a:gd name="T27" fmla="*/ 387 h 400"/>
                  <a:gd name="T28" fmla="*/ 174 w 396"/>
                  <a:gd name="T29" fmla="*/ 390 h 400"/>
                  <a:gd name="T30" fmla="*/ 83 w 396"/>
                  <a:gd name="T31" fmla="*/ 398 h 400"/>
                  <a:gd name="T32" fmla="*/ 24 w 396"/>
                  <a:gd name="T33" fmla="*/ 400 h 400"/>
                  <a:gd name="T34" fmla="*/ 6 w 396"/>
                  <a:gd name="T35" fmla="*/ 397 h 400"/>
                  <a:gd name="T36" fmla="*/ 0 w 396"/>
                  <a:gd name="T37" fmla="*/ 386 h 400"/>
                  <a:gd name="T38" fmla="*/ 15 w 396"/>
                  <a:gd name="T39" fmla="*/ 288 h 400"/>
                  <a:gd name="T40" fmla="*/ 24 w 396"/>
                  <a:gd name="T41" fmla="*/ 203 h 400"/>
                  <a:gd name="T42" fmla="*/ 29 w 396"/>
                  <a:gd name="T43" fmla="*/ 117 h 400"/>
                  <a:gd name="T44" fmla="*/ 30 w 396"/>
                  <a:gd name="T45" fmla="*/ 33 h 400"/>
                  <a:gd name="T46" fmla="*/ 35 w 396"/>
                  <a:gd name="T47" fmla="*/ 8 h 400"/>
                  <a:gd name="T48" fmla="*/ 38 w 396"/>
                  <a:gd name="T49" fmla="*/ 2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96"/>
                  <a:gd name="T76" fmla="*/ 0 h 400"/>
                  <a:gd name="T77" fmla="*/ 396 w 396"/>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96" h="400">
                    <a:moveTo>
                      <a:pt x="38" y="2"/>
                    </a:moveTo>
                    <a:lnTo>
                      <a:pt x="126" y="5"/>
                    </a:lnTo>
                    <a:lnTo>
                      <a:pt x="210" y="6"/>
                    </a:lnTo>
                    <a:lnTo>
                      <a:pt x="299" y="2"/>
                    </a:lnTo>
                    <a:lnTo>
                      <a:pt x="369" y="0"/>
                    </a:lnTo>
                    <a:lnTo>
                      <a:pt x="381" y="3"/>
                    </a:lnTo>
                    <a:lnTo>
                      <a:pt x="384" y="20"/>
                    </a:lnTo>
                    <a:lnTo>
                      <a:pt x="381" y="113"/>
                    </a:lnTo>
                    <a:lnTo>
                      <a:pt x="383" y="206"/>
                    </a:lnTo>
                    <a:lnTo>
                      <a:pt x="390" y="288"/>
                    </a:lnTo>
                    <a:lnTo>
                      <a:pt x="396" y="371"/>
                    </a:lnTo>
                    <a:lnTo>
                      <a:pt x="393" y="383"/>
                    </a:lnTo>
                    <a:lnTo>
                      <a:pt x="372" y="387"/>
                    </a:lnTo>
                    <a:lnTo>
                      <a:pt x="272" y="387"/>
                    </a:lnTo>
                    <a:lnTo>
                      <a:pt x="174" y="390"/>
                    </a:lnTo>
                    <a:lnTo>
                      <a:pt x="83" y="398"/>
                    </a:lnTo>
                    <a:lnTo>
                      <a:pt x="24" y="400"/>
                    </a:lnTo>
                    <a:lnTo>
                      <a:pt x="6" y="397"/>
                    </a:lnTo>
                    <a:lnTo>
                      <a:pt x="0" y="386"/>
                    </a:lnTo>
                    <a:lnTo>
                      <a:pt x="15" y="288"/>
                    </a:lnTo>
                    <a:lnTo>
                      <a:pt x="24" y="203"/>
                    </a:lnTo>
                    <a:lnTo>
                      <a:pt x="29" y="117"/>
                    </a:lnTo>
                    <a:lnTo>
                      <a:pt x="30" y="33"/>
                    </a:lnTo>
                    <a:lnTo>
                      <a:pt x="35" y="8"/>
                    </a:lnTo>
                    <a:lnTo>
                      <a:pt x="38"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4053" name="Freeform 31">
              <a:extLst>
                <a:ext uri="{FF2B5EF4-FFF2-40B4-BE49-F238E27FC236}">
                  <a16:creationId xmlns:a16="http://schemas.microsoft.com/office/drawing/2014/main" id="{482F4BAF-B565-ED88-C8E6-06DD72912E13}"/>
                </a:ext>
              </a:extLst>
            </p:cNvPr>
            <p:cNvSpPr>
              <a:spLocks/>
            </p:cNvSpPr>
            <p:nvPr/>
          </p:nvSpPr>
          <p:spPr bwMode="auto">
            <a:xfrm>
              <a:off x="2763" y="9748"/>
              <a:ext cx="109" cy="101"/>
            </a:xfrm>
            <a:custGeom>
              <a:avLst/>
              <a:gdLst>
                <a:gd name="T0" fmla="*/ 2 w 132"/>
                <a:gd name="T1" fmla="*/ 1 h 144"/>
                <a:gd name="T2" fmla="*/ 2 w 132"/>
                <a:gd name="T3" fmla="*/ 1 h 144"/>
                <a:gd name="T4" fmla="*/ 2 w 132"/>
                <a:gd name="T5" fmla="*/ 1 h 144"/>
                <a:gd name="T6" fmla="*/ 2 w 132"/>
                <a:gd name="T7" fmla="*/ 1 h 144"/>
                <a:gd name="T8" fmla="*/ 2 w 132"/>
                <a:gd name="T9" fmla="*/ 1 h 144"/>
                <a:gd name="T10" fmla="*/ 2 w 132"/>
                <a:gd name="T11" fmla="*/ 1 h 144"/>
                <a:gd name="T12" fmla="*/ 2 w 132"/>
                <a:gd name="T13" fmla="*/ 0 h 144"/>
                <a:gd name="T14" fmla="*/ 2 w 132"/>
                <a:gd name="T15" fmla="*/ 0 h 144"/>
                <a:gd name="T16" fmla="*/ 2 w 132"/>
                <a:gd name="T17" fmla="*/ 0 h 144"/>
                <a:gd name="T18" fmla="*/ 2 w 132"/>
                <a:gd name="T19" fmla="*/ 1 h 144"/>
                <a:gd name="T20" fmla="*/ 2 w 132"/>
                <a:gd name="T21" fmla="*/ 1 h 144"/>
                <a:gd name="T22" fmla="*/ 2 w 132"/>
                <a:gd name="T23" fmla="*/ 1 h 144"/>
                <a:gd name="T24" fmla="*/ 2 w 132"/>
                <a:gd name="T25" fmla="*/ 1 h 144"/>
                <a:gd name="T26" fmla="*/ 2 w 132"/>
                <a:gd name="T27" fmla="*/ 1 h 144"/>
                <a:gd name="T28" fmla="*/ 2 w 132"/>
                <a:gd name="T29" fmla="*/ 1 h 144"/>
                <a:gd name="T30" fmla="*/ 2 w 132"/>
                <a:gd name="T31" fmla="*/ 1 h 144"/>
                <a:gd name="T32" fmla="*/ 2 w 132"/>
                <a:gd name="T33" fmla="*/ 1 h 144"/>
                <a:gd name="T34" fmla="*/ 2 w 132"/>
                <a:gd name="T35" fmla="*/ 1 h 144"/>
                <a:gd name="T36" fmla="*/ 2 w 132"/>
                <a:gd name="T37" fmla="*/ 1 h 144"/>
                <a:gd name="T38" fmla="*/ 2 w 132"/>
                <a:gd name="T39" fmla="*/ 1 h 144"/>
                <a:gd name="T40" fmla="*/ 2 w 132"/>
                <a:gd name="T41" fmla="*/ 1 h 144"/>
                <a:gd name="T42" fmla="*/ 2 w 132"/>
                <a:gd name="T43" fmla="*/ 1 h 144"/>
                <a:gd name="T44" fmla="*/ 2 w 132"/>
                <a:gd name="T45" fmla="*/ 1 h 144"/>
                <a:gd name="T46" fmla="*/ 2 w 132"/>
                <a:gd name="T47" fmla="*/ 1 h 144"/>
                <a:gd name="T48" fmla="*/ 2 w 132"/>
                <a:gd name="T49" fmla="*/ 1 h 144"/>
                <a:gd name="T50" fmla="*/ 2 w 132"/>
                <a:gd name="T51" fmla="*/ 1 h 144"/>
                <a:gd name="T52" fmla="*/ 2 w 132"/>
                <a:gd name="T53" fmla="*/ 1 h 144"/>
                <a:gd name="T54" fmla="*/ 2 w 132"/>
                <a:gd name="T55" fmla="*/ 1 h 144"/>
                <a:gd name="T56" fmla="*/ 2 w 132"/>
                <a:gd name="T57" fmla="*/ 1 h 144"/>
                <a:gd name="T58" fmla="*/ 2 w 132"/>
                <a:gd name="T59" fmla="*/ 1 h 144"/>
                <a:gd name="T60" fmla="*/ 2 w 132"/>
                <a:gd name="T61" fmla="*/ 1 h 144"/>
                <a:gd name="T62" fmla="*/ 2 w 132"/>
                <a:gd name="T63" fmla="*/ 1 h 144"/>
                <a:gd name="T64" fmla="*/ 2 w 132"/>
                <a:gd name="T65" fmla="*/ 1 h 144"/>
                <a:gd name="T66" fmla="*/ 2 w 132"/>
                <a:gd name="T67" fmla="*/ 1 h 144"/>
                <a:gd name="T68" fmla="*/ 2 w 132"/>
                <a:gd name="T69" fmla="*/ 1 h 144"/>
                <a:gd name="T70" fmla="*/ 2 w 132"/>
                <a:gd name="T71" fmla="*/ 1 h 144"/>
                <a:gd name="T72" fmla="*/ 2 w 132"/>
                <a:gd name="T73" fmla="*/ 1 h 144"/>
                <a:gd name="T74" fmla="*/ 2 w 132"/>
                <a:gd name="T75" fmla="*/ 1 h 144"/>
                <a:gd name="T76" fmla="*/ 2 w 132"/>
                <a:gd name="T77" fmla="*/ 1 h 144"/>
                <a:gd name="T78" fmla="*/ 2 w 132"/>
                <a:gd name="T79" fmla="*/ 1 h 144"/>
                <a:gd name="T80" fmla="*/ 2 w 132"/>
                <a:gd name="T81" fmla="*/ 1 h 144"/>
                <a:gd name="T82" fmla="*/ 2 w 132"/>
                <a:gd name="T83" fmla="*/ 1 h 144"/>
                <a:gd name="T84" fmla="*/ 2 w 132"/>
                <a:gd name="T85" fmla="*/ 1 h 144"/>
                <a:gd name="T86" fmla="*/ 2 w 132"/>
                <a:gd name="T87" fmla="*/ 1 h 144"/>
                <a:gd name="T88" fmla="*/ 2 w 132"/>
                <a:gd name="T89" fmla="*/ 1 h 144"/>
                <a:gd name="T90" fmla="*/ 2 w 132"/>
                <a:gd name="T91" fmla="*/ 1 h 144"/>
                <a:gd name="T92" fmla="*/ 2 w 132"/>
                <a:gd name="T93" fmla="*/ 1 h 144"/>
                <a:gd name="T94" fmla="*/ 2 w 132"/>
                <a:gd name="T95" fmla="*/ 1 h 144"/>
                <a:gd name="T96" fmla="*/ 2 w 132"/>
                <a:gd name="T97" fmla="*/ 1 h 144"/>
                <a:gd name="T98" fmla="*/ 2 w 132"/>
                <a:gd name="T99" fmla="*/ 1 h 144"/>
                <a:gd name="T100" fmla="*/ 2 w 132"/>
                <a:gd name="T101" fmla="*/ 1 h 144"/>
                <a:gd name="T102" fmla="*/ 2 w 132"/>
                <a:gd name="T103" fmla="*/ 1 h 144"/>
                <a:gd name="T104" fmla="*/ 2 w 132"/>
                <a:gd name="T105" fmla="*/ 1 h 144"/>
                <a:gd name="T106" fmla="*/ 2 w 132"/>
                <a:gd name="T107" fmla="*/ 1 h 144"/>
                <a:gd name="T108" fmla="*/ 2 w 132"/>
                <a:gd name="T109" fmla="*/ 1 h 144"/>
                <a:gd name="T110" fmla="*/ 2 w 132"/>
                <a:gd name="T111" fmla="*/ 1 h 144"/>
                <a:gd name="T112" fmla="*/ 2 w 132"/>
                <a:gd name="T113" fmla="*/ 1 h 144"/>
                <a:gd name="T114" fmla="*/ 2 w 132"/>
                <a:gd name="T115" fmla="*/ 1 h 144"/>
                <a:gd name="T116" fmla="*/ 2 w 132"/>
                <a:gd name="T117" fmla="*/ 1 h 144"/>
                <a:gd name="T118" fmla="*/ 0 w 132"/>
                <a:gd name="T119" fmla="*/ 1 h 144"/>
                <a:gd name="T120" fmla="*/ 0 w 132"/>
                <a:gd name="T121" fmla="*/ 1 h 144"/>
                <a:gd name="T122" fmla="*/ 2 w 132"/>
                <a:gd name="T123" fmla="*/ 1 h 144"/>
                <a:gd name="T124" fmla="*/ 2 w 132"/>
                <a:gd name="T125" fmla="*/ 1 h 1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2"/>
                <a:gd name="T190" fmla="*/ 0 h 144"/>
                <a:gd name="T191" fmla="*/ 132 w 132"/>
                <a:gd name="T192" fmla="*/ 144 h 1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2" h="144">
                  <a:moveTo>
                    <a:pt x="15" y="28"/>
                  </a:moveTo>
                  <a:lnTo>
                    <a:pt x="21" y="31"/>
                  </a:lnTo>
                  <a:lnTo>
                    <a:pt x="30" y="30"/>
                  </a:lnTo>
                  <a:lnTo>
                    <a:pt x="36" y="28"/>
                  </a:lnTo>
                  <a:lnTo>
                    <a:pt x="41" y="25"/>
                  </a:lnTo>
                  <a:lnTo>
                    <a:pt x="45" y="24"/>
                  </a:lnTo>
                  <a:lnTo>
                    <a:pt x="51" y="19"/>
                  </a:lnTo>
                  <a:lnTo>
                    <a:pt x="57" y="18"/>
                  </a:lnTo>
                  <a:lnTo>
                    <a:pt x="60" y="13"/>
                  </a:lnTo>
                  <a:lnTo>
                    <a:pt x="63" y="9"/>
                  </a:lnTo>
                  <a:lnTo>
                    <a:pt x="68" y="6"/>
                  </a:lnTo>
                  <a:lnTo>
                    <a:pt x="72" y="4"/>
                  </a:lnTo>
                  <a:lnTo>
                    <a:pt x="77" y="1"/>
                  </a:lnTo>
                  <a:lnTo>
                    <a:pt x="81" y="0"/>
                  </a:lnTo>
                  <a:lnTo>
                    <a:pt x="87" y="0"/>
                  </a:lnTo>
                  <a:lnTo>
                    <a:pt x="92" y="0"/>
                  </a:lnTo>
                  <a:lnTo>
                    <a:pt x="96" y="0"/>
                  </a:lnTo>
                  <a:lnTo>
                    <a:pt x="101" y="0"/>
                  </a:lnTo>
                  <a:lnTo>
                    <a:pt x="105" y="0"/>
                  </a:lnTo>
                  <a:lnTo>
                    <a:pt x="110" y="3"/>
                  </a:lnTo>
                  <a:lnTo>
                    <a:pt x="114" y="4"/>
                  </a:lnTo>
                  <a:lnTo>
                    <a:pt x="119" y="6"/>
                  </a:lnTo>
                  <a:lnTo>
                    <a:pt x="123" y="9"/>
                  </a:lnTo>
                  <a:lnTo>
                    <a:pt x="129" y="15"/>
                  </a:lnTo>
                  <a:lnTo>
                    <a:pt x="129" y="19"/>
                  </a:lnTo>
                  <a:lnTo>
                    <a:pt x="132" y="24"/>
                  </a:lnTo>
                  <a:lnTo>
                    <a:pt x="132" y="30"/>
                  </a:lnTo>
                  <a:lnTo>
                    <a:pt x="132" y="34"/>
                  </a:lnTo>
                  <a:lnTo>
                    <a:pt x="129" y="39"/>
                  </a:lnTo>
                  <a:lnTo>
                    <a:pt x="125" y="42"/>
                  </a:lnTo>
                  <a:lnTo>
                    <a:pt x="120" y="45"/>
                  </a:lnTo>
                  <a:lnTo>
                    <a:pt x="116" y="45"/>
                  </a:lnTo>
                  <a:lnTo>
                    <a:pt x="111" y="45"/>
                  </a:lnTo>
                  <a:lnTo>
                    <a:pt x="107" y="43"/>
                  </a:lnTo>
                  <a:lnTo>
                    <a:pt x="102" y="40"/>
                  </a:lnTo>
                  <a:lnTo>
                    <a:pt x="96" y="39"/>
                  </a:lnTo>
                  <a:lnTo>
                    <a:pt x="92" y="37"/>
                  </a:lnTo>
                  <a:lnTo>
                    <a:pt x="86" y="36"/>
                  </a:lnTo>
                  <a:lnTo>
                    <a:pt x="81" y="36"/>
                  </a:lnTo>
                  <a:lnTo>
                    <a:pt x="75" y="34"/>
                  </a:lnTo>
                  <a:lnTo>
                    <a:pt x="71" y="33"/>
                  </a:lnTo>
                  <a:lnTo>
                    <a:pt x="65" y="34"/>
                  </a:lnTo>
                  <a:lnTo>
                    <a:pt x="60" y="36"/>
                  </a:lnTo>
                  <a:lnTo>
                    <a:pt x="57" y="40"/>
                  </a:lnTo>
                  <a:lnTo>
                    <a:pt x="56" y="45"/>
                  </a:lnTo>
                  <a:lnTo>
                    <a:pt x="60" y="49"/>
                  </a:lnTo>
                  <a:lnTo>
                    <a:pt x="65" y="52"/>
                  </a:lnTo>
                  <a:lnTo>
                    <a:pt x="69" y="54"/>
                  </a:lnTo>
                  <a:lnTo>
                    <a:pt x="74" y="57"/>
                  </a:lnTo>
                  <a:lnTo>
                    <a:pt x="78" y="58"/>
                  </a:lnTo>
                  <a:lnTo>
                    <a:pt x="86" y="58"/>
                  </a:lnTo>
                  <a:lnTo>
                    <a:pt x="90" y="58"/>
                  </a:lnTo>
                  <a:lnTo>
                    <a:pt x="96" y="58"/>
                  </a:lnTo>
                  <a:lnTo>
                    <a:pt x="101" y="58"/>
                  </a:lnTo>
                  <a:lnTo>
                    <a:pt x="105" y="60"/>
                  </a:lnTo>
                  <a:lnTo>
                    <a:pt x="110" y="63"/>
                  </a:lnTo>
                  <a:lnTo>
                    <a:pt x="114" y="66"/>
                  </a:lnTo>
                  <a:lnTo>
                    <a:pt x="119" y="69"/>
                  </a:lnTo>
                  <a:lnTo>
                    <a:pt x="120" y="73"/>
                  </a:lnTo>
                  <a:lnTo>
                    <a:pt x="123" y="78"/>
                  </a:lnTo>
                  <a:lnTo>
                    <a:pt x="123" y="82"/>
                  </a:lnTo>
                  <a:lnTo>
                    <a:pt x="120" y="88"/>
                  </a:lnTo>
                  <a:lnTo>
                    <a:pt x="119" y="93"/>
                  </a:lnTo>
                  <a:lnTo>
                    <a:pt x="114" y="96"/>
                  </a:lnTo>
                  <a:lnTo>
                    <a:pt x="108" y="97"/>
                  </a:lnTo>
                  <a:lnTo>
                    <a:pt x="104" y="97"/>
                  </a:lnTo>
                  <a:lnTo>
                    <a:pt x="99" y="97"/>
                  </a:lnTo>
                  <a:lnTo>
                    <a:pt x="93" y="97"/>
                  </a:lnTo>
                  <a:lnTo>
                    <a:pt x="89" y="96"/>
                  </a:lnTo>
                  <a:lnTo>
                    <a:pt x="83" y="93"/>
                  </a:lnTo>
                  <a:lnTo>
                    <a:pt x="78" y="93"/>
                  </a:lnTo>
                  <a:lnTo>
                    <a:pt x="72" y="90"/>
                  </a:lnTo>
                  <a:lnTo>
                    <a:pt x="68" y="90"/>
                  </a:lnTo>
                  <a:lnTo>
                    <a:pt x="63" y="88"/>
                  </a:lnTo>
                  <a:lnTo>
                    <a:pt x="56" y="87"/>
                  </a:lnTo>
                  <a:lnTo>
                    <a:pt x="51" y="85"/>
                  </a:lnTo>
                  <a:lnTo>
                    <a:pt x="45" y="85"/>
                  </a:lnTo>
                  <a:lnTo>
                    <a:pt x="41" y="85"/>
                  </a:lnTo>
                  <a:lnTo>
                    <a:pt x="42" y="90"/>
                  </a:lnTo>
                  <a:lnTo>
                    <a:pt x="47" y="94"/>
                  </a:lnTo>
                  <a:lnTo>
                    <a:pt x="51" y="96"/>
                  </a:lnTo>
                  <a:lnTo>
                    <a:pt x="56" y="99"/>
                  </a:lnTo>
                  <a:lnTo>
                    <a:pt x="60" y="100"/>
                  </a:lnTo>
                  <a:lnTo>
                    <a:pt x="65" y="102"/>
                  </a:lnTo>
                  <a:lnTo>
                    <a:pt x="69" y="104"/>
                  </a:lnTo>
                  <a:lnTo>
                    <a:pt x="74" y="107"/>
                  </a:lnTo>
                  <a:lnTo>
                    <a:pt x="78" y="110"/>
                  </a:lnTo>
                  <a:lnTo>
                    <a:pt x="81" y="114"/>
                  </a:lnTo>
                  <a:lnTo>
                    <a:pt x="86" y="116"/>
                  </a:lnTo>
                  <a:lnTo>
                    <a:pt x="92" y="126"/>
                  </a:lnTo>
                  <a:lnTo>
                    <a:pt x="93" y="134"/>
                  </a:lnTo>
                  <a:lnTo>
                    <a:pt x="90" y="138"/>
                  </a:lnTo>
                  <a:lnTo>
                    <a:pt x="89" y="143"/>
                  </a:lnTo>
                  <a:lnTo>
                    <a:pt x="84" y="143"/>
                  </a:lnTo>
                  <a:lnTo>
                    <a:pt x="80" y="143"/>
                  </a:lnTo>
                  <a:lnTo>
                    <a:pt x="75" y="144"/>
                  </a:lnTo>
                  <a:lnTo>
                    <a:pt x="71" y="144"/>
                  </a:lnTo>
                  <a:lnTo>
                    <a:pt x="66" y="144"/>
                  </a:lnTo>
                  <a:lnTo>
                    <a:pt x="60" y="143"/>
                  </a:lnTo>
                  <a:lnTo>
                    <a:pt x="54" y="143"/>
                  </a:lnTo>
                  <a:lnTo>
                    <a:pt x="50" y="141"/>
                  </a:lnTo>
                  <a:lnTo>
                    <a:pt x="45" y="140"/>
                  </a:lnTo>
                  <a:lnTo>
                    <a:pt x="39" y="137"/>
                  </a:lnTo>
                  <a:lnTo>
                    <a:pt x="35" y="134"/>
                  </a:lnTo>
                  <a:lnTo>
                    <a:pt x="30" y="131"/>
                  </a:lnTo>
                  <a:lnTo>
                    <a:pt x="26" y="128"/>
                  </a:lnTo>
                  <a:lnTo>
                    <a:pt x="24" y="123"/>
                  </a:lnTo>
                  <a:lnTo>
                    <a:pt x="21" y="119"/>
                  </a:lnTo>
                  <a:lnTo>
                    <a:pt x="17" y="114"/>
                  </a:lnTo>
                  <a:lnTo>
                    <a:pt x="14" y="110"/>
                  </a:lnTo>
                  <a:lnTo>
                    <a:pt x="12" y="105"/>
                  </a:lnTo>
                  <a:lnTo>
                    <a:pt x="9" y="100"/>
                  </a:lnTo>
                  <a:lnTo>
                    <a:pt x="9" y="96"/>
                  </a:lnTo>
                  <a:lnTo>
                    <a:pt x="6" y="91"/>
                  </a:lnTo>
                  <a:lnTo>
                    <a:pt x="6" y="87"/>
                  </a:lnTo>
                  <a:lnTo>
                    <a:pt x="5" y="82"/>
                  </a:lnTo>
                  <a:lnTo>
                    <a:pt x="5" y="78"/>
                  </a:lnTo>
                  <a:lnTo>
                    <a:pt x="5" y="73"/>
                  </a:lnTo>
                  <a:lnTo>
                    <a:pt x="3" y="69"/>
                  </a:lnTo>
                  <a:lnTo>
                    <a:pt x="0" y="64"/>
                  </a:lnTo>
                  <a:lnTo>
                    <a:pt x="0" y="60"/>
                  </a:lnTo>
                  <a:lnTo>
                    <a:pt x="0" y="55"/>
                  </a:lnTo>
                  <a:lnTo>
                    <a:pt x="2" y="51"/>
                  </a:lnTo>
                  <a:lnTo>
                    <a:pt x="3" y="46"/>
                  </a:lnTo>
                  <a:lnTo>
                    <a:pt x="6" y="42"/>
                  </a:lnTo>
                  <a:lnTo>
                    <a:pt x="9" y="37"/>
                  </a:lnTo>
                  <a:lnTo>
                    <a:pt x="1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054" name="Freeform 32">
              <a:extLst>
                <a:ext uri="{FF2B5EF4-FFF2-40B4-BE49-F238E27FC236}">
                  <a16:creationId xmlns:a16="http://schemas.microsoft.com/office/drawing/2014/main" id="{090FAC4A-C796-FCE7-9B9A-D2A7447B0C63}"/>
                </a:ext>
              </a:extLst>
            </p:cNvPr>
            <p:cNvSpPr>
              <a:spLocks/>
            </p:cNvSpPr>
            <p:nvPr/>
          </p:nvSpPr>
          <p:spPr bwMode="auto">
            <a:xfrm>
              <a:off x="3070" y="9704"/>
              <a:ext cx="102" cy="118"/>
            </a:xfrm>
            <a:custGeom>
              <a:avLst/>
              <a:gdLst>
                <a:gd name="T0" fmla="*/ 2 w 123"/>
                <a:gd name="T1" fmla="*/ 1 h 169"/>
                <a:gd name="T2" fmla="*/ 2 w 123"/>
                <a:gd name="T3" fmla="*/ 1 h 169"/>
                <a:gd name="T4" fmla="*/ 2 w 123"/>
                <a:gd name="T5" fmla="*/ 1 h 169"/>
                <a:gd name="T6" fmla="*/ 2 w 123"/>
                <a:gd name="T7" fmla="*/ 1 h 169"/>
                <a:gd name="T8" fmla="*/ 2 w 123"/>
                <a:gd name="T9" fmla="*/ 1 h 169"/>
                <a:gd name="T10" fmla="*/ 2 w 123"/>
                <a:gd name="T11" fmla="*/ 1 h 169"/>
                <a:gd name="T12" fmla="*/ 2 w 123"/>
                <a:gd name="T13" fmla="*/ 0 h 169"/>
                <a:gd name="T14" fmla="*/ 2 w 123"/>
                <a:gd name="T15" fmla="*/ 1 h 169"/>
                <a:gd name="T16" fmla="*/ 2 w 123"/>
                <a:gd name="T17" fmla="*/ 1 h 169"/>
                <a:gd name="T18" fmla="*/ 2 w 123"/>
                <a:gd name="T19" fmla="*/ 1 h 169"/>
                <a:gd name="T20" fmla="*/ 2 w 123"/>
                <a:gd name="T21" fmla="*/ 1 h 169"/>
                <a:gd name="T22" fmla="*/ 2 w 123"/>
                <a:gd name="T23" fmla="*/ 1 h 169"/>
                <a:gd name="T24" fmla="*/ 2 w 123"/>
                <a:gd name="T25" fmla="*/ 1 h 169"/>
                <a:gd name="T26" fmla="*/ 2 w 123"/>
                <a:gd name="T27" fmla="*/ 1 h 169"/>
                <a:gd name="T28" fmla="*/ 2 w 123"/>
                <a:gd name="T29" fmla="*/ 1 h 169"/>
                <a:gd name="T30" fmla="*/ 2 w 123"/>
                <a:gd name="T31" fmla="*/ 1 h 169"/>
                <a:gd name="T32" fmla="*/ 2 w 123"/>
                <a:gd name="T33" fmla="*/ 1 h 169"/>
                <a:gd name="T34" fmla="*/ 2 w 123"/>
                <a:gd name="T35" fmla="*/ 1 h 169"/>
                <a:gd name="T36" fmla="*/ 2 w 123"/>
                <a:gd name="T37" fmla="*/ 1 h 169"/>
                <a:gd name="T38" fmla="*/ 2 w 123"/>
                <a:gd name="T39" fmla="*/ 1 h 169"/>
                <a:gd name="T40" fmla="*/ 2 w 123"/>
                <a:gd name="T41" fmla="*/ 1 h 169"/>
                <a:gd name="T42" fmla="*/ 0 w 123"/>
                <a:gd name="T43" fmla="*/ 1 h 169"/>
                <a:gd name="T44" fmla="*/ 1 w 123"/>
                <a:gd name="T45" fmla="*/ 1 h 169"/>
                <a:gd name="T46" fmla="*/ 2 w 123"/>
                <a:gd name="T47" fmla="*/ 1 h 169"/>
                <a:gd name="T48" fmla="*/ 2 w 123"/>
                <a:gd name="T49" fmla="*/ 1 h 169"/>
                <a:gd name="T50" fmla="*/ 2 w 123"/>
                <a:gd name="T51" fmla="*/ 1 h 169"/>
                <a:gd name="T52" fmla="*/ 2 w 123"/>
                <a:gd name="T53" fmla="*/ 1 h 169"/>
                <a:gd name="T54" fmla="*/ 2 w 123"/>
                <a:gd name="T55" fmla="*/ 1 h 169"/>
                <a:gd name="T56" fmla="*/ 2 w 123"/>
                <a:gd name="T57" fmla="*/ 1 h 169"/>
                <a:gd name="T58" fmla="*/ 2 w 123"/>
                <a:gd name="T59" fmla="*/ 1 h 169"/>
                <a:gd name="T60" fmla="*/ 2 w 123"/>
                <a:gd name="T61" fmla="*/ 1 h 169"/>
                <a:gd name="T62" fmla="*/ 2 w 123"/>
                <a:gd name="T63" fmla="*/ 1 h 169"/>
                <a:gd name="T64" fmla="*/ 2 w 123"/>
                <a:gd name="T65" fmla="*/ 1 h 169"/>
                <a:gd name="T66" fmla="*/ 2 w 123"/>
                <a:gd name="T67" fmla="*/ 1 h 169"/>
                <a:gd name="T68" fmla="*/ 2 w 123"/>
                <a:gd name="T69" fmla="*/ 1 h 169"/>
                <a:gd name="T70" fmla="*/ 2 w 123"/>
                <a:gd name="T71" fmla="*/ 1 h 169"/>
                <a:gd name="T72" fmla="*/ 2 w 123"/>
                <a:gd name="T73" fmla="*/ 1 h 169"/>
                <a:gd name="T74" fmla="*/ 2 w 123"/>
                <a:gd name="T75" fmla="*/ 1 h 169"/>
                <a:gd name="T76" fmla="*/ 2 w 123"/>
                <a:gd name="T77" fmla="*/ 1 h 169"/>
                <a:gd name="T78" fmla="*/ 2 w 123"/>
                <a:gd name="T79" fmla="*/ 1 h 169"/>
                <a:gd name="T80" fmla="*/ 2 w 123"/>
                <a:gd name="T81" fmla="*/ 1 h 169"/>
                <a:gd name="T82" fmla="*/ 2 w 123"/>
                <a:gd name="T83" fmla="*/ 1 h 169"/>
                <a:gd name="T84" fmla="*/ 2 w 123"/>
                <a:gd name="T85" fmla="*/ 1 h 169"/>
                <a:gd name="T86" fmla="*/ 2 w 123"/>
                <a:gd name="T87" fmla="*/ 1 h 169"/>
                <a:gd name="T88" fmla="*/ 2 w 123"/>
                <a:gd name="T89" fmla="*/ 1 h 169"/>
                <a:gd name="T90" fmla="*/ 2 w 123"/>
                <a:gd name="T91" fmla="*/ 1 h 169"/>
                <a:gd name="T92" fmla="*/ 2 w 123"/>
                <a:gd name="T93" fmla="*/ 1 h 169"/>
                <a:gd name="T94" fmla="*/ 2 w 123"/>
                <a:gd name="T95" fmla="*/ 1 h 169"/>
                <a:gd name="T96" fmla="*/ 2 w 123"/>
                <a:gd name="T97" fmla="*/ 1 h 169"/>
                <a:gd name="T98" fmla="*/ 2 w 123"/>
                <a:gd name="T99" fmla="*/ 1 h 169"/>
                <a:gd name="T100" fmla="*/ 2 w 123"/>
                <a:gd name="T101" fmla="*/ 1 h 16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3"/>
                <a:gd name="T154" fmla="*/ 0 h 169"/>
                <a:gd name="T155" fmla="*/ 123 w 123"/>
                <a:gd name="T156" fmla="*/ 169 h 16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3" h="169">
                  <a:moveTo>
                    <a:pt x="123" y="56"/>
                  </a:moveTo>
                  <a:lnTo>
                    <a:pt x="94" y="39"/>
                  </a:lnTo>
                  <a:lnTo>
                    <a:pt x="91" y="35"/>
                  </a:lnTo>
                  <a:lnTo>
                    <a:pt x="87" y="32"/>
                  </a:lnTo>
                  <a:lnTo>
                    <a:pt x="84" y="27"/>
                  </a:lnTo>
                  <a:lnTo>
                    <a:pt x="81" y="23"/>
                  </a:lnTo>
                  <a:lnTo>
                    <a:pt x="79" y="18"/>
                  </a:lnTo>
                  <a:lnTo>
                    <a:pt x="73" y="14"/>
                  </a:lnTo>
                  <a:lnTo>
                    <a:pt x="70" y="9"/>
                  </a:lnTo>
                  <a:lnTo>
                    <a:pt x="66" y="8"/>
                  </a:lnTo>
                  <a:lnTo>
                    <a:pt x="61" y="5"/>
                  </a:lnTo>
                  <a:lnTo>
                    <a:pt x="57" y="2"/>
                  </a:lnTo>
                  <a:lnTo>
                    <a:pt x="52" y="0"/>
                  </a:lnTo>
                  <a:lnTo>
                    <a:pt x="46" y="0"/>
                  </a:lnTo>
                  <a:lnTo>
                    <a:pt x="42" y="2"/>
                  </a:lnTo>
                  <a:lnTo>
                    <a:pt x="37" y="5"/>
                  </a:lnTo>
                  <a:lnTo>
                    <a:pt x="33" y="8"/>
                  </a:lnTo>
                  <a:lnTo>
                    <a:pt x="31" y="12"/>
                  </a:lnTo>
                  <a:lnTo>
                    <a:pt x="28" y="17"/>
                  </a:lnTo>
                  <a:lnTo>
                    <a:pt x="28" y="21"/>
                  </a:lnTo>
                  <a:lnTo>
                    <a:pt x="30" y="26"/>
                  </a:lnTo>
                  <a:lnTo>
                    <a:pt x="31" y="30"/>
                  </a:lnTo>
                  <a:lnTo>
                    <a:pt x="34" y="35"/>
                  </a:lnTo>
                  <a:lnTo>
                    <a:pt x="40" y="36"/>
                  </a:lnTo>
                  <a:lnTo>
                    <a:pt x="45" y="39"/>
                  </a:lnTo>
                  <a:lnTo>
                    <a:pt x="49" y="42"/>
                  </a:lnTo>
                  <a:lnTo>
                    <a:pt x="54" y="47"/>
                  </a:lnTo>
                  <a:lnTo>
                    <a:pt x="58" y="51"/>
                  </a:lnTo>
                  <a:lnTo>
                    <a:pt x="61" y="56"/>
                  </a:lnTo>
                  <a:lnTo>
                    <a:pt x="61" y="60"/>
                  </a:lnTo>
                  <a:lnTo>
                    <a:pt x="57" y="62"/>
                  </a:lnTo>
                  <a:lnTo>
                    <a:pt x="52" y="63"/>
                  </a:lnTo>
                  <a:lnTo>
                    <a:pt x="46" y="62"/>
                  </a:lnTo>
                  <a:lnTo>
                    <a:pt x="42" y="60"/>
                  </a:lnTo>
                  <a:lnTo>
                    <a:pt x="37" y="59"/>
                  </a:lnTo>
                  <a:lnTo>
                    <a:pt x="33" y="59"/>
                  </a:lnTo>
                  <a:lnTo>
                    <a:pt x="28" y="59"/>
                  </a:lnTo>
                  <a:lnTo>
                    <a:pt x="24" y="59"/>
                  </a:lnTo>
                  <a:lnTo>
                    <a:pt x="19" y="59"/>
                  </a:lnTo>
                  <a:lnTo>
                    <a:pt x="13" y="60"/>
                  </a:lnTo>
                  <a:lnTo>
                    <a:pt x="7" y="62"/>
                  </a:lnTo>
                  <a:lnTo>
                    <a:pt x="3" y="65"/>
                  </a:lnTo>
                  <a:lnTo>
                    <a:pt x="1" y="69"/>
                  </a:lnTo>
                  <a:lnTo>
                    <a:pt x="0" y="74"/>
                  </a:lnTo>
                  <a:lnTo>
                    <a:pt x="0" y="80"/>
                  </a:lnTo>
                  <a:lnTo>
                    <a:pt x="1" y="84"/>
                  </a:lnTo>
                  <a:lnTo>
                    <a:pt x="4" y="89"/>
                  </a:lnTo>
                  <a:lnTo>
                    <a:pt x="9" y="90"/>
                  </a:lnTo>
                  <a:lnTo>
                    <a:pt x="13" y="92"/>
                  </a:lnTo>
                  <a:lnTo>
                    <a:pt x="18" y="93"/>
                  </a:lnTo>
                  <a:lnTo>
                    <a:pt x="22" y="96"/>
                  </a:lnTo>
                  <a:lnTo>
                    <a:pt x="27" y="96"/>
                  </a:lnTo>
                  <a:lnTo>
                    <a:pt x="31" y="99"/>
                  </a:lnTo>
                  <a:lnTo>
                    <a:pt x="36" y="99"/>
                  </a:lnTo>
                  <a:lnTo>
                    <a:pt x="40" y="99"/>
                  </a:lnTo>
                  <a:lnTo>
                    <a:pt x="45" y="101"/>
                  </a:lnTo>
                  <a:lnTo>
                    <a:pt x="49" y="102"/>
                  </a:lnTo>
                  <a:lnTo>
                    <a:pt x="54" y="104"/>
                  </a:lnTo>
                  <a:lnTo>
                    <a:pt x="58" y="105"/>
                  </a:lnTo>
                  <a:lnTo>
                    <a:pt x="60" y="110"/>
                  </a:lnTo>
                  <a:lnTo>
                    <a:pt x="60" y="114"/>
                  </a:lnTo>
                  <a:lnTo>
                    <a:pt x="55" y="117"/>
                  </a:lnTo>
                  <a:lnTo>
                    <a:pt x="49" y="119"/>
                  </a:lnTo>
                  <a:lnTo>
                    <a:pt x="43" y="122"/>
                  </a:lnTo>
                  <a:lnTo>
                    <a:pt x="39" y="122"/>
                  </a:lnTo>
                  <a:lnTo>
                    <a:pt x="34" y="123"/>
                  </a:lnTo>
                  <a:lnTo>
                    <a:pt x="28" y="123"/>
                  </a:lnTo>
                  <a:lnTo>
                    <a:pt x="22" y="125"/>
                  </a:lnTo>
                  <a:lnTo>
                    <a:pt x="18" y="129"/>
                  </a:lnTo>
                  <a:lnTo>
                    <a:pt x="13" y="131"/>
                  </a:lnTo>
                  <a:lnTo>
                    <a:pt x="10" y="135"/>
                  </a:lnTo>
                  <a:lnTo>
                    <a:pt x="6" y="140"/>
                  </a:lnTo>
                  <a:lnTo>
                    <a:pt x="4" y="144"/>
                  </a:lnTo>
                  <a:lnTo>
                    <a:pt x="4" y="149"/>
                  </a:lnTo>
                  <a:lnTo>
                    <a:pt x="6" y="153"/>
                  </a:lnTo>
                  <a:lnTo>
                    <a:pt x="9" y="158"/>
                  </a:lnTo>
                  <a:lnTo>
                    <a:pt x="13" y="161"/>
                  </a:lnTo>
                  <a:lnTo>
                    <a:pt x="19" y="164"/>
                  </a:lnTo>
                  <a:lnTo>
                    <a:pt x="24" y="167"/>
                  </a:lnTo>
                  <a:lnTo>
                    <a:pt x="28" y="169"/>
                  </a:lnTo>
                  <a:lnTo>
                    <a:pt x="33" y="169"/>
                  </a:lnTo>
                  <a:lnTo>
                    <a:pt x="37" y="169"/>
                  </a:lnTo>
                  <a:lnTo>
                    <a:pt x="43" y="169"/>
                  </a:lnTo>
                  <a:lnTo>
                    <a:pt x="46" y="165"/>
                  </a:lnTo>
                  <a:lnTo>
                    <a:pt x="51" y="165"/>
                  </a:lnTo>
                  <a:lnTo>
                    <a:pt x="55" y="164"/>
                  </a:lnTo>
                  <a:lnTo>
                    <a:pt x="61" y="161"/>
                  </a:lnTo>
                  <a:lnTo>
                    <a:pt x="67" y="158"/>
                  </a:lnTo>
                  <a:lnTo>
                    <a:pt x="72" y="156"/>
                  </a:lnTo>
                  <a:lnTo>
                    <a:pt x="76" y="153"/>
                  </a:lnTo>
                  <a:lnTo>
                    <a:pt x="81" y="150"/>
                  </a:lnTo>
                  <a:lnTo>
                    <a:pt x="84" y="146"/>
                  </a:lnTo>
                  <a:lnTo>
                    <a:pt x="88" y="143"/>
                  </a:lnTo>
                  <a:lnTo>
                    <a:pt x="91" y="138"/>
                  </a:lnTo>
                  <a:lnTo>
                    <a:pt x="97" y="135"/>
                  </a:lnTo>
                  <a:lnTo>
                    <a:pt x="100" y="131"/>
                  </a:lnTo>
                  <a:lnTo>
                    <a:pt x="105" y="129"/>
                  </a:lnTo>
                  <a:lnTo>
                    <a:pt x="108" y="125"/>
                  </a:lnTo>
                  <a:lnTo>
                    <a:pt x="109" y="120"/>
                  </a:lnTo>
                  <a:lnTo>
                    <a:pt x="120" y="96"/>
                  </a:lnTo>
                  <a:lnTo>
                    <a:pt x="120" y="69"/>
                  </a:lnTo>
                  <a:lnTo>
                    <a:pt x="123"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055" name="Freeform 33">
              <a:extLst>
                <a:ext uri="{FF2B5EF4-FFF2-40B4-BE49-F238E27FC236}">
                  <a16:creationId xmlns:a16="http://schemas.microsoft.com/office/drawing/2014/main" id="{B0AA6123-461F-C831-4C0E-376B569C5255}"/>
                </a:ext>
              </a:extLst>
            </p:cNvPr>
            <p:cNvSpPr>
              <a:spLocks/>
            </p:cNvSpPr>
            <p:nvPr/>
          </p:nvSpPr>
          <p:spPr bwMode="auto">
            <a:xfrm>
              <a:off x="3909" y="9451"/>
              <a:ext cx="164" cy="225"/>
            </a:xfrm>
            <a:custGeom>
              <a:avLst/>
              <a:gdLst>
                <a:gd name="T0" fmla="*/ 2 w 197"/>
                <a:gd name="T1" fmla="*/ 1 h 322"/>
                <a:gd name="T2" fmla="*/ 2 w 197"/>
                <a:gd name="T3" fmla="*/ 1 h 322"/>
                <a:gd name="T4" fmla="*/ 2 w 197"/>
                <a:gd name="T5" fmla="*/ 1 h 322"/>
                <a:gd name="T6" fmla="*/ 2 w 197"/>
                <a:gd name="T7" fmla="*/ 1 h 322"/>
                <a:gd name="T8" fmla="*/ 2 w 197"/>
                <a:gd name="T9" fmla="*/ 1 h 322"/>
                <a:gd name="T10" fmla="*/ 2 w 197"/>
                <a:gd name="T11" fmla="*/ 1 h 322"/>
                <a:gd name="T12" fmla="*/ 2 w 197"/>
                <a:gd name="T13" fmla="*/ 1 h 322"/>
                <a:gd name="T14" fmla="*/ 2 w 197"/>
                <a:gd name="T15" fmla="*/ 1 h 322"/>
                <a:gd name="T16" fmla="*/ 2 w 197"/>
                <a:gd name="T17" fmla="*/ 1 h 322"/>
                <a:gd name="T18" fmla="*/ 2 w 197"/>
                <a:gd name="T19" fmla="*/ 1 h 322"/>
                <a:gd name="T20" fmla="*/ 2 w 197"/>
                <a:gd name="T21" fmla="*/ 1 h 322"/>
                <a:gd name="T22" fmla="*/ 2 w 197"/>
                <a:gd name="T23" fmla="*/ 1 h 322"/>
                <a:gd name="T24" fmla="*/ 2 w 197"/>
                <a:gd name="T25" fmla="*/ 1 h 322"/>
                <a:gd name="T26" fmla="*/ 2 w 197"/>
                <a:gd name="T27" fmla="*/ 1 h 322"/>
                <a:gd name="T28" fmla="*/ 2 w 197"/>
                <a:gd name="T29" fmla="*/ 1 h 322"/>
                <a:gd name="T30" fmla="*/ 2 w 197"/>
                <a:gd name="T31" fmla="*/ 1 h 322"/>
                <a:gd name="T32" fmla="*/ 2 w 197"/>
                <a:gd name="T33" fmla="*/ 1 h 322"/>
                <a:gd name="T34" fmla="*/ 2 w 197"/>
                <a:gd name="T35" fmla="*/ 1 h 322"/>
                <a:gd name="T36" fmla="*/ 2 w 197"/>
                <a:gd name="T37" fmla="*/ 1 h 322"/>
                <a:gd name="T38" fmla="*/ 2 w 197"/>
                <a:gd name="T39" fmla="*/ 1 h 322"/>
                <a:gd name="T40" fmla="*/ 2 w 197"/>
                <a:gd name="T41" fmla="*/ 1 h 322"/>
                <a:gd name="T42" fmla="*/ 2 w 197"/>
                <a:gd name="T43" fmla="*/ 1 h 322"/>
                <a:gd name="T44" fmla="*/ 2 w 197"/>
                <a:gd name="T45" fmla="*/ 1 h 322"/>
                <a:gd name="T46" fmla="*/ 2 w 197"/>
                <a:gd name="T47" fmla="*/ 1 h 322"/>
                <a:gd name="T48" fmla="*/ 2 w 197"/>
                <a:gd name="T49" fmla="*/ 1 h 322"/>
                <a:gd name="T50" fmla="*/ 2 w 197"/>
                <a:gd name="T51" fmla="*/ 1 h 322"/>
                <a:gd name="T52" fmla="*/ 2 w 197"/>
                <a:gd name="T53" fmla="*/ 1 h 322"/>
                <a:gd name="T54" fmla="*/ 2 w 197"/>
                <a:gd name="T55" fmla="*/ 1 h 322"/>
                <a:gd name="T56" fmla="*/ 2 w 197"/>
                <a:gd name="T57" fmla="*/ 1 h 322"/>
                <a:gd name="T58" fmla="*/ 2 w 197"/>
                <a:gd name="T59" fmla="*/ 1 h 322"/>
                <a:gd name="T60" fmla="*/ 2 w 197"/>
                <a:gd name="T61" fmla="*/ 1 h 322"/>
                <a:gd name="T62" fmla="*/ 2 w 197"/>
                <a:gd name="T63" fmla="*/ 1 h 322"/>
                <a:gd name="T64" fmla="*/ 2 w 197"/>
                <a:gd name="T65" fmla="*/ 1 h 322"/>
                <a:gd name="T66" fmla="*/ 2 w 197"/>
                <a:gd name="T67" fmla="*/ 1 h 322"/>
                <a:gd name="T68" fmla="*/ 2 w 197"/>
                <a:gd name="T69" fmla="*/ 1 h 322"/>
                <a:gd name="T70" fmla="*/ 2 w 197"/>
                <a:gd name="T71" fmla="*/ 1 h 322"/>
                <a:gd name="T72" fmla="*/ 2 w 197"/>
                <a:gd name="T73" fmla="*/ 1 h 322"/>
                <a:gd name="T74" fmla="*/ 2 w 197"/>
                <a:gd name="T75" fmla="*/ 1 h 322"/>
                <a:gd name="T76" fmla="*/ 2 w 197"/>
                <a:gd name="T77" fmla="*/ 1 h 322"/>
                <a:gd name="T78" fmla="*/ 2 w 197"/>
                <a:gd name="T79" fmla="*/ 1 h 322"/>
                <a:gd name="T80" fmla="*/ 2 w 197"/>
                <a:gd name="T81" fmla="*/ 1 h 322"/>
                <a:gd name="T82" fmla="*/ 0 w 197"/>
                <a:gd name="T83" fmla="*/ 1 h 32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7"/>
                <a:gd name="T127" fmla="*/ 0 h 322"/>
                <a:gd name="T128" fmla="*/ 197 w 197"/>
                <a:gd name="T129" fmla="*/ 322 h 32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7" h="322">
                  <a:moveTo>
                    <a:pt x="11" y="60"/>
                  </a:moveTo>
                  <a:lnTo>
                    <a:pt x="24" y="22"/>
                  </a:lnTo>
                  <a:lnTo>
                    <a:pt x="45" y="4"/>
                  </a:lnTo>
                  <a:lnTo>
                    <a:pt x="66" y="0"/>
                  </a:lnTo>
                  <a:lnTo>
                    <a:pt x="83" y="4"/>
                  </a:lnTo>
                  <a:lnTo>
                    <a:pt x="92" y="22"/>
                  </a:lnTo>
                  <a:lnTo>
                    <a:pt x="89" y="52"/>
                  </a:lnTo>
                  <a:lnTo>
                    <a:pt x="78" y="79"/>
                  </a:lnTo>
                  <a:lnTo>
                    <a:pt x="65" y="106"/>
                  </a:lnTo>
                  <a:lnTo>
                    <a:pt x="50" y="133"/>
                  </a:lnTo>
                  <a:lnTo>
                    <a:pt x="45" y="162"/>
                  </a:lnTo>
                  <a:lnTo>
                    <a:pt x="44" y="187"/>
                  </a:lnTo>
                  <a:lnTo>
                    <a:pt x="50" y="213"/>
                  </a:lnTo>
                  <a:lnTo>
                    <a:pt x="62" y="226"/>
                  </a:lnTo>
                  <a:lnTo>
                    <a:pt x="80" y="231"/>
                  </a:lnTo>
                  <a:lnTo>
                    <a:pt x="84" y="234"/>
                  </a:lnTo>
                  <a:lnTo>
                    <a:pt x="89" y="232"/>
                  </a:lnTo>
                  <a:lnTo>
                    <a:pt x="93" y="228"/>
                  </a:lnTo>
                  <a:lnTo>
                    <a:pt x="98" y="225"/>
                  </a:lnTo>
                  <a:lnTo>
                    <a:pt x="99" y="220"/>
                  </a:lnTo>
                  <a:lnTo>
                    <a:pt x="99" y="214"/>
                  </a:lnTo>
                  <a:lnTo>
                    <a:pt x="99" y="210"/>
                  </a:lnTo>
                  <a:lnTo>
                    <a:pt x="101" y="205"/>
                  </a:lnTo>
                  <a:lnTo>
                    <a:pt x="101" y="201"/>
                  </a:lnTo>
                  <a:lnTo>
                    <a:pt x="101" y="196"/>
                  </a:lnTo>
                  <a:lnTo>
                    <a:pt x="99" y="190"/>
                  </a:lnTo>
                  <a:lnTo>
                    <a:pt x="99" y="184"/>
                  </a:lnTo>
                  <a:lnTo>
                    <a:pt x="101" y="180"/>
                  </a:lnTo>
                  <a:lnTo>
                    <a:pt x="102" y="175"/>
                  </a:lnTo>
                  <a:lnTo>
                    <a:pt x="107" y="171"/>
                  </a:lnTo>
                  <a:lnTo>
                    <a:pt x="110" y="166"/>
                  </a:lnTo>
                  <a:lnTo>
                    <a:pt x="113" y="162"/>
                  </a:lnTo>
                  <a:lnTo>
                    <a:pt x="117" y="159"/>
                  </a:lnTo>
                  <a:lnTo>
                    <a:pt x="120" y="154"/>
                  </a:lnTo>
                  <a:lnTo>
                    <a:pt x="125" y="150"/>
                  </a:lnTo>
                  <a:lnTo>
                    <a:pt x="129" y="147"/>
                  </a:lnTo>
                  <a:lnTo>
                    <a:pt x="134" y="145"/>
                  </a:lnTo>
                  <a:lnTo>
                    <a:pt x="140" y="144"/>
                  </a:lnTo>
                  <a:lnTo>
                    <a:pt x="144" y="144"/>
                  </a:lnTo>
                  <a:lnTo>
                    <a:pt x="149" y="147"/>
                  </a:lnTo>
                  <a:lnTo>
                    <a:pt x="150" y="151"/>
                  </a:lnTo>
                  <a:lnTo>
                    <a:pt x="152" y="156"/>
                  </a:lnTo>
                  <a:lnTo>
                    <a:pt x="150" y="160"/>
                  </a:lnTo>
                  <a:lnTo>
                    <a:pt x="149" y="166"/>
                  </a:lnTo>
                  <a:lnTo>
                    <a:pt x="147" y="171"/>
                  </a:lnTo>
                  <a:lnTo>
                    <a:pt x="146" y="175"/>
                  </a:lnTo>
                  <a:lnTo>
                    <a:pt x="144" y="180"/>
                  </a:lnTo>
                  <a:lnTo>
                    <a:pt x="140" y="183"/>
                  </a:lnTo>
                  <a:lnTo>
                    <a:pt x="135" y="187"/>
                  </a:lnTo>
                  <a:lnTo>
                    <a:pt x="132" y="192"/>
                  </a:lnTo>
                  <a:lnTo>
                    <a:pt x="131" y="196"/>
                  </a:lnTo>
                  <a:lnTo>
                    <a:pt x="128" y="201"/>
                  </a:lnTo>
                  <a:lnTo>
                    <a:pt x="128" y="205"/>
                  </a:lnTo>
                  <a:lnTo>
                    <a:pt x="128" y="210"/>
                  </a:lnTo>
                  <a:lnTo>
                    <a:pt x="132" y="213"/>
                  </a:lnTo>
                  <a:lnTo>
                    <a:pt x="137" y="211"/>
                  </a:lnTo>
                  <a:lnTo>
                    <a:pt x="143" y="208"/>
                  </a:lnTo>
                  <a:lnTo>
                    <a:pt x="149" y="204"/>
                  </a:lnTo>
                  <a:lnTo>
                    <a:pt x="152" y="199"/>
                  </a:lnTo>
                  <a:lnTo>
                    <a:pt x="156" y="196"/>
                  </a:lnTo>
                  <a:lnTo>
                    <a:pt x="161" y="193"/>
                  </a:lnTo>
                  <a:lnTo>
                    <a:pt x="167" y="190"/>
                  </a:lnTo>
                  <a:lnTo>
                    <a:pt x="173" y="190"/>
                  </a:lnTo>
                  <a:lnTo>
                    <a:pt x="177" y="190"/>
                  </a:lnTo>
                  <a:lnTo>
                    <a:pt x="183" y="192"/>
                  </a:lnTo>
                  <a:lnTo>
                    <a:pt x="188" y="192"/>
                  </a:lnTo>
                  <a:lnTo>
                    <a:pt x="191" y="196"/>
                  </a:lnTo>
                  <a:lnTo>
                    <a:pt x="194" y="201"/>
                  </a:lnTo>
                  <a:lnTo>
                    <a:pt x="197" y="207"/>
                  </a:lnTo>
                  <a:lnTo>
                    <a:pt x="197" y="211"/>
                  </a:lnTo>
                  <a:lnTo>
                    <a:pt x="197" y="216"/>
                  </a:lnTo>
                  <a:lnTo>
                    <a:pt x="197" y="222"/>
                  </a:lnTo>
                  <a:lnTo>
                    <a:pt x="197" y="226"/>
                  </a:lnTo>
                  <a:lnTo>
                    <a:pt x="192" y="231"/>
                  </a:lnTo>
                  <a:lnTo>
                    <a:pt x="191" y="235"/>
                  </a:lnTo>
                  <a:lnTo>
                    <a:pt x="185" y="240"/>
                  </a:lnTo>
                  <a:lnTo>
                    <a:pt x="182" y="244"/>
                  </a:lnTo>
                  <a:lnTo>
                    <a:pt x="176" y="247"/>
                  </a:lnTo>
                  <a:lnTo>
                    <a:pt x="170" y="249"/>
                  </a:lnTo>
                  <a:lnTo>
                    <a:pt x="164" y="250"/>
                  </a:lnTo>
                  <a:lnTo>
                    <a:pt x="158" y="252"/>
                  </a:lnTo>
                  <a:lnTo>
                    <a:pt x="153" y="252"/>
                  </a:lnTo>
                  <a:lnTo>
                    <a:pt x="146" y="252"/>
                  </a:lnTo>
                  <a:lnTo>
                    <a:pt x="141" y="252"/>
                  </a:lnTo>
                  <a:lnTo>
                    <a:pt x="137" y="252"/>
                  </a:lnTo>
                  <a:lnTo>
                    <a:pt x="132" y="253"/>
                  </a:lnTo>
                  <a:lnTo>
                    <a:pt x="129" y="258"/>
                  </a:lnTo>
                  <a:lnTo>
                    <a:pt x="129" y="262"/>
                  </a:lnTo>
                  <a:lnTo>
                    <a:pt x="129" y="267"/>
                  </a:lnTo>
                  <a:lnTo>
                    <a:pt x="131" y="273"/>
                  </a:lnTo>
                  <a:lnTo>
                    <a:pt x="137" y="276"/>
                  </a:lnTo>
                  <a:lnTo>
                    <a:pt x="141" y="280"/>
                  </a:lnTo>
                  <a:lnTo>
                    <a:pt x="146" y="282"/>
                  </a:lnTo>
                  <a:lnTo>
                    <a:pt x="152" y="285"/>
                  </a:lnTo>
                  <a:lnTo>
                    <a:pt x="156" y="288"/>
                  </a:lnTo>
                  <a:lnTo>
                    <a:pt x="159" y="292"/>
                  </a:lnTo>
                  <a:lnTo>
                    <a:pt x="162" y="298"/>
                  </a:lnTo>
                  <a:lnTo>
                    <a:pt x="164" y="303"/>
                  </a:lnTo>
                  <a:lnTo>
                    <a:pt x="164" y="307"/>
                  </a:lnTo>
                  <a:lnTo>
                    <a:pt x="164" y="312"/>
                  </a:lnTo>
                  <a:lnTo>
                    <a:pt x="162" y="316"/>
                  </a:lnTo>
                  <a:lnTo>
                    <a:pt x="158" y="319"/>
                  </a:lnTo>
                  <a:lnTo>
                    <a:pt x="152" y="322"/>
                  </a:lnTo>
                  <a:lnTo>
                    <a:pt x="147" y="322"/>
                  </a:lnTo>
                  <a:lnTo>
                    <a:pt x="143" y="322"/>
                  </a:lnTo>
                  <a:lnTo>
                    <a:pt x="138" y="322"/>
                  </a:lnTo>
                  <a:lnTo>
                    <a:pt x="134" y="322"/>
                  </a:lnTo>
                  <a:lnTo>
                    <a:pt x="126" y="321"/>
                  </a:lnTo>
                  <a:lnTo>
                    <a:pt x="122" y="321"/>
                  </a:lnTo>
                  <a:lnTo>
                    <a:pt x="117" y="318"/>
                  </a:lnTo>
                  <a:lnTo>
                    <a:pt x="111" y="313"/>
                  </a:lnTo>
                  <a:lnTo>
                    <a:pt x="110" y="309"/>
                  </a:lnTo>
                  <a:lnTo>
                    <a:pt x="107" y="304"/>
                  </a:lnTo>
                  <a:lnTo>
                    <a:pt x="101" y="300"/>
                  </a:lnTo>
                  <a:lnTo>
                    <a:pt x="101" y="295"/>
                  </a:lnTo>
                  <a:lnTo>
                    <a:pt x="98" y="291"/>
                  </a:lnTo>
                  <a:lnTo>
                    <a:pt x="95" y="286"/>
                  </a:lnTo>
                  <a:lnTo>
                    <a:pt x="93" y="282"/>
                  </a:lnTo>
                  <a:lnTo>
                    <a:pt x="89" y="279"/>
                  </a:lnTo>
                  <a:lnTo>
                    <a:pt x="86" y="274"/>
                  </a:lnTo>
                  <a:lnTo>
                    <a:pt x="65" y="267"/>
                  </a:lnTo>
                  <a:lnTo>
                    <a:pt x="36" y="246"/>
                  </a:lnTo>
                  <a:lnTo>
                    <a:pt x="17" y="222"/>
                  </a:lnTo>
                  <a:lnTo>
                    <a:pt x="5" y="192"/>
                  </a:lnTo>
                  <a:lnTo>
                    <a:pt x="0" y="157"/>
                  </a:lnTo>
                  <a:lnTo>
                    <a:pt x="0" y="115"/>
                  </a:lnTo>
                  <a:lnTo>
                    <a:pt x="6" y="81"/>
                  </a:lnTo>
                  <a:lnTo>
                    <a:pt x="11"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4036" name="Title 1">
            <a:extLst>
              <a:ext uri="{FF2B5EF4-FFF2-40B4-BE49-F238E27FC236}">
                <a16:creationId xmlns:a16="http://schemas.microsoft.com/office/drawing/2014/main" id="{7241FC92-09D0-CC35-2AF6-EA4F89AEA7AE}"/>
              </a:ext>
            </a:extLst>
          </p:cNvPr>
          <p:cNvSpPr>
            <a:spLocks noGrp="1"/>
          </p:cNvSpPr>
          <p:nvPr>
            <p:ph type="title"/>
          </p:nvPr>
        </p:nvSpPr>
        <p:spPr>
          <a:xfrm>
            <a:off x="1828800" y="182563"/>
            <a:ext cx="6858000" cy="1600200"/>
          </a:xfrm>
        </p:spPr>
        <p:txBody>
          <a:bodyPr/>
          <a:lstStyle/>
          <a:p>
            <a:pPr eaLnBrk="1" hangingPunct="1"/>
            <a:r>
              <a:rPr lang="en-US" altLang="en-US" sz="4800" b="1">
                <a:solidFill>
                  <a:srgbClr val="0070C0"/>
                </a:solidFill>
              </a:rPr>
              <a:t>Amateur Licensing Rules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8" name="Content Placeholder 2">
            <a:extLst>
              <a:ext uri="{FF2B5EF4-FFF2-40B4-BE49-F238E27FC236}">
                <a16:creationId xmlns:a16="http://schemas.microsoft.com/office/drawing/2014/main" id="{5BC97526-1FAA-4D53-F5C0-C7947E6F42CF}"/>
              </a:ext>
            </a:extLst>
          </p:cNvPr>
          <p:cNvSpPr>
            <a:spLocks noGrp="1"/>
          </p:cNvSpPr>
          <p:nvPr>
            <p:ph idx="1"/>
          </p:nvPr>
        </p:nvSpPr>
        <p:spPr>
          <a:xfrm>
            <a:off x="457200" y="1828800"/>
            <a:ext cx="8001000" cy="838200"/>
          </a:xfrm>
        </p:spPr>
        <p:txBody>
          <a:bodyPr/>
          <a:lstStyle/>
          <a:p>
            <a:pPr eaLnBrk="1" hangingPunct="1"/>
            <a:r>
              <a:rPr lang="en-US" altLang="en-US"/>
              <a:t>Examination Rules</a:t>
            </a:r>
          </a:p>
        </p:txBody>
      </p:sp>
      <p:grpSp>
        <p:nvGrpSpPr>
          <p:cNvPr id="2" name="Organization Chart 9">
            <a:extLst>
              <a:ext uri="{FF2B5EF4-FFF2-40B4-BE49-F238E27FC236}">
                <a16:creationId xmlns:a16="http://schemas.microsoft.com/office/drawing/2014/main" id="{7920DF8F-6E48-9105-5783-1939D87298C3}"/>
              </a:ext>
            </a:extLst>
          </p:cNvPr>
          <p:cNvGrpSpPr>
            <a:grpSpLocks/>
          </p:cNvGrpSpPr>
          <p:nvPr/>
        </p:nvGrpSpPr>
        <p:grpSpPr bwMode="auto">
          <a:xfrm>
            <a:off x="2895600" y="4572000"/>
            <a:ext cx="3687763" cy="1728788"/>
            <a:chOff x="288" y="192"/>
            <a:chExt cx="2880" cy="720"/>
          </a:xfrm>
        </p:grpSpPr>
        <p:graphicFrame>
          <p:nvGraphicFramePr>
            <p:cNvPr id="6" name="Diagram 5">
              <a:extLst>
                <a:ext uri="{FF2B5EF4-FFF2-40B4-BE49-F238E27FC236}">
                  <a16:creationId xmlns:a16="http://schemas.microsoft.com/office/drawing/2014/main" id="{6C1F032D-3439-5EDC-88EE-4C15D4E1F0AC}"/>
                </a:ext>
              </a:extLst>
            </p:cNvPr>
            <p:cNvGraphicFramePr/>
            <p:nvPr/>
          </p:nvGraphicFramePr>
          <p:xfrm>
            <a:off x="288" y="192"/>
            <a:ext cx="2880" cy="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18">
              <a:extLst>
                <a:ext uri="{FF2B5EF4-FFF2-40B4-BE49-F238E27FC236}">
                  <a16:creationId xmlns:a16="http://schemas.microsoft.com/office/drawing/2014/main" id="{BF9AC17D-A131-0C95-D1BA-A3691B21D2F8}"/>
                </a:ext>
              </a:extLst>
            </p:cNvPr>
            <p:cNvGrpSpPr>
              <a:grpSpLocks/>
            </p:cNvGrpSpPr>
            <p:nvPr/>
          </p:nvGrpSpPr>
          <p:grpSpPr bwMode="auto">
            <a:xfrm>
              <a:off x="288" y="552"/>
              <a:ext cx="2880" cy="360"/>
              <a:chOff x="2112" y="2832"/>
              <a:chExt cx="1584" cy="480"/>
            </a:xfrm>
          </p:grpSpPr>
          <p:sp>
            <p:nvSpPr>
              <p:cNvPr id="4" name="Rectangle 19">
                <a:extLst>
                  <a:ext uri="{FF2B5EF4-FFF2-40B4-BE49-F238E27FC236}">
                    <a16:creationId xmlns:a16="http://schemas.microsoft.com/office/drawing/2014/main" id="{021B13E7-3BE1-634F-2F5B-87DD14890DF0}"/>
                  </a:ext>
                </a:extLst>
              </p:cNvPr>
              <p:cNvSpPr>
                <a:spLocks noChangeArrowheads="1"/>
              </p:cNvSpPr>
              <p:nvPr/>
            </p:nvSpPr>
            <p:spPr bwMode="auto">
              <a:xfrm>
                <a:off x="2112" y="2832"/>
                <a:ext cx="1584" cy="48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BBE0E3"/>
                    </a:solidFill>
                  </a14:hiddenFill>
                </a:ext>
              </a:extLst>
            </p:spPr>
            <p:txBody>
              <a:bodyPr vert="horz" wrap="square" lIns="91440" tIns="45720" rIns="91440" bIns="45720" numCol="1" anchor="ctr" anchorCtr="0" compatLnSpc="1">
                <a:prstTxWarp prst="textNoShape">
                  <a:avLst/>
                </a:prstTxWarp>
              </a:bodyPr>
              <a:lstStyle/>
              <a:p>
                <a:endParaRPr lang="en-US"/>
              </a:p>
            </p:txBody>
          </p:sp>
          <p:sp>
            <p:nvSpPr>
              <p:cNvPr id="5" name="Line 20">
                <a:extLst>
                  <a:ext uri="{FF2B5EF4-FFF2-40B4-BE49-F238E27FC236}">
                    <a16:creationId xmlns:a16="http://schemas.microsoft.com/office/drawing/2014/main" id="{4F37FE62-C03F-9906-84DC-38CCC74C7D05}"/>
                  </a:ext>
                </a:extLst>
              </p:cNvPr>
              <p:cNvSpPr>
                <a:spLocks noChangeShapeType="1"/>
              </p:cNvSpPr>
              <p:nvPr/>
            </p:nvSpPr>
            <p:spPr bwMode="auto">
              <a:xfrm>
                <a:off x="2112" y="2832"/>
                <a:ext cx="1584" cy="48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1039" name="TextBox 4">
            <a:extLst>
              <a:ext uri="{FF2B5EF4-FFF2-40B4-BE49-F238E27FC236}">
                <a16:creationId xmlns:a16="http://schemas.microsoft.com/office/drawing/2014/main" id="{DF8DD809-B06D-E210-A28F-26460B1818B8}"/>
              </a:ext>
            </a:extLst>
          </p:cNvPr>
          <p:cNvSpPr txBox="1">
            <a:spLocks noChangeArrowheads="1"/>
          </p:cNvSpPr>
          <p:nvPr/>
        </p:nvSpPr>
        <p:spPr bwMode="auto">
          <a:xfrm>
            <a:off x="1371600" y="2378075"/>
            <a:ext cx="69342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latin typeface="Times New Roman" panose="02020603050405020304" pitchFamily="18" charset="0"/>
                <a:cs typeface="Times New Roman" panose="02020603050405020304" pitchFamily="18" charset="0"/>
              </a:rPr>
              <a:t>§</a:t>
            </a:r>
            <a:r>
              <a:rPr lang="en-US" altLang="en-US" sz="2400"/>
              <a:t>97.511(d) -- No VE may administer an examination to his or her spouse, children, grandchildren, stepchildren, parents, grandparents, stepparents, brothers, sisters, stepbrothers, stepsisters, aunts, uncles, nieces, nephews, and in-laws</a:t>
            </a:r>
            <a:r>
              <a:rPr lang="en-US" altLang="en-US" sz="2800"/>
              <a:t>.</a:t>
            </a:r>
          </a:p>
        </p:txBody>
      </p:sp>
      <p:sp>
        <p:nvSpPr>
          <p:cNvPr id="1040" name="Title 1">
            <a:extLst>
              <a:ext uri="{FF2B5EF4-FFF2-40B4-BE49-F238E27FC236}">
                <a16:creationId xmlns:a16="http://schemas.microsoft.com/office/drawing/2014/main" id="{92C10FE8-30D1-5DD3-9E98-1C82CE4938E3}"/>
              </a:ext>
            </a:extLst>
          </p:cNvPr>
          <p:cNvSpPr>
            <a:spLocks noGrp="1"/>
          </p:cNvSpPr>
          <p:nvPr>
            <p:ph type="title"/>
          </p:nvPr>
        </p:nvSpPr>
        <p:spPr>
          <a:xfrm>
            <a:off x="1828800" y="182563"/>
            <a:ext cx="6858000" cy="1600200"/>
          </a:xfrm>
        </p:spPr>
        <p:txBody>
          <a:bodyPr/>
          <a:lstStyle/>
          <a:p>
            <a:pPr eaLnBrk="1" hangingPunct="1"/>
            <a:r>
              <a:rPr lang="en-US" altLang="en-US" sz="4800" b="1">
                <a:solidFill>
                  <a:srgbClr val="0070C0"/>
                </a:solidFill>
              </a:rPr>
              <a:t>Amateur Licensing Rules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2">
            <a:extLst>
              <a:ext uri="{FF2B5EF4-FFF2-40B4-BE49-F238E27FC236}">
                <a16:creationId xmlns:a16="http://schemas.microsoft.com/office/drawing/2014/main" id="{CE3DD3BA-377A-5238-A843-8AA330AE8B96}"/>
              </a:ext>
            </a:extLst>
          </p:cNvPr>
          <p:cNvSpPr>
            <a:spLocks noGrp="1"/>
          </p:cNvSpPr>
          <p:nvPr>
            <p:ph idx="1"/>
          </p:nvPr>
        </p:nvSpPr>
        <p:spPr>
          <a:xfrm>
            <a:off x="457200" y="1828800"/>
            <a:ext cx="8001000" cy="4876800"/>
          </a:xfrm>
        </p:spPr>
        <p:txBody>
          <a:bodyPr/>
          <a:lstStyle/>
          <a:p>
            <a:pPr eaLnBrk="1" hangingPunct="1"/>
            <a:r>
              <a:rPr lang="en-US" altLang="en-US"/>
              <a:t>Examination Rules</a:t>
            </a:r>
          </a:p>
          <a:p>
            <a:pPr lvl="1" eaLnBrk="1" hangingPunct="1">
              <a:buFont typeface="Arial" panose="020B0604020202020204" pitchFamily="34" charset="0"/>
              <a:buChar char="•"/>
            </a:pPr>
            <a:r>
              <a:rPr lang="en-US" altLang="en-US"/>
              <a:t>During the Exam</a:t>
            </a:r>
          </a:p>
          <a:p>
            <a:pPr lvl="2" eaLnBrk="1" hangingPunct="1"/>
            <a:r>
              <a:rPr lang="en-US" altLang="en-US"/>
              <a:t>All 3 VE’s must be present &amp; observing the candidates during the exam.</a:t>
            </a:r>
          </a:p>
          <a:p>
            <a:pPr lvl="2" eaLnBrk="1" hangingPunct="1"/>
            <a:r>
              <a:rPr lang="en-US" altLang="en-US"/>
              <a:t>Candidates must follow instructions of VE team or have exam terminated.</a:t>
            </a:r>
          </a:p>
          <a:p>
            <a:pPr lvl="2" eaLnBrk="1" hangingPunct="1"/>
            <a:r>
              <a:rPr lang="en-US" altLang="en-US"/>
              <a:t>All 3 VE’s must immediately grade exam &amp; notify candidate whether pass or fail.</a:t>
            </a:r>
          </a:p>
          <a:p>
            <a:pPr lvl="2" eaLnBrk="1" hangingPunct="1"/>
            <a:r>
              <a:rPr lang="en-US" altLang="en-US"/>
              <a:t>If fail, return application to candidate.</a:t>
            </a:r>
          </a:p>
          <a:p>
            <a:pPr lvl="2" eaLnBrk="1" hangingPunct="1"/>
            <a:r>
              <a:rPr lang="en-US" altLang="en-US"/>
              <a:t>If pass, all 3 VE’s must sign application &amp; issue CSCE.</a:t>
            </a:r>
          </a:p>
          <a:p>
            <a:pPr lvl="3" eaLnBrk="1" hangingPunct="1"/>
            <a:r>
              <a:rPr lang="en-US" altLang="en-US">
                <a:solidFill>
                  <a:srgbClr val="FF0000"/>
                </a:solidFill>
              </a:rPr>
              <a:t>CSCE good for 365 days</a:t>
            </a:r>
          </a:p>
        </p:txBody>
      </p:sp>
      <p:sp>
        <p:nvSpPr>
          <p:cNvPr id="45059" name="Title 1">
            <a:extLst>
              <a:ext uri="{FF2B5EF4-FFF2-40B4-BE49-F238E27FC236}">
                <a16:creationId xmlns:a16="http://schemas.microsoft.com/office/drawing/2014/main" id="{7DA293E4-9325-DBBD-F9A5-DA28BE25CAEB}"/>
              </a:ext>
            </a:extLst>
          </p:cNvPr>
          <p:cNvSpPr>
            <a:spLocks noGrp="1"/>
          </p:cNvSpPr>
          <p:nvPr>
            <p:ph type="title"/>
          </p:nvPr>
        </p:nvSpPr>
        <p:spPr>
          <a:xfrm>
            <a:off x="1828800" y="182563"/>
            <a:ext cx="6858000" cy="1600200"/>
          </a:xfrm>
        </p:spPr>
        <p:txBody>
          <a:bodyPr/>
          <a:lstStyle/>
          <a:p>
            <a:pPr eaLnBrk="1" hangingPunct="1"/>
            <a:r>
              <a:rPr lang="en-US" altLang="en-US" sz="4800" b="1">
                <a:solidFill>
                  <a:srgbClr val="0070C0"/>
                </a:solidFill>
              </a:rPr>
              <a:t>Amateur Licensing Rules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2">
            <a:extLst>
              <a:ext uri="{FF2B5EF4-FFF2-40B4-BE49-F238E27FC236}">
                <a16:creationId xmlns:a16="http://schemas.microsoft.com/office/drawing/2014/main" id="{89FC2593-B31D-89A9-B3BA-FE55983B5179}"/>
              </a:ext>
            </a:extLst>
          </p:cNvPr>
          <p:cNvSpPr>
            <a:spLocks noGrp="1"/>
          </p:cNvSpPr>
          <p:nvPr>
            <p:ph idx="1"/>
          </p:nvPr>
        </p:nvSpPr>
        <p:spPr>
          <a:xfrm>
            <a:off x="457200" y="1828800"/>
            <a:ext cx="8001000" cy="4800600"/>
          </a:xfrm>
        </p:spPr>
        <p:txBody>
          <a:bodyPr/>
          <a:lstStyle/>
          <a:p>
            <a:pPr eaLnBrk="1" hangingPunct="1"/>
            <a:r>
              <a:rPr lang="en-US" altLang="en-US"/>
              <a:t>Examination Rules</a:t>
            </a:r>
          </a:p>
          <a:p>
            <a:pPr lvl="1" eaLnBrk="1" hangingPunct="1">
              <a:buFont typeface="Arial" panose="020B0604020202020204" pitchFamily="34" charset="0"/>
              <a:buChar char="•"/>
            </a:pPr>
            <a:r>
              <a:rPr lang="en-US" altLang="en-US"/>
              <a:t>After the Exam</a:t>
            </a:r>
          </a:p>
          <a:p>
            <a:pPr lvl="2" eaLnBrk="1" hangingPunct="1"/>
            <a:r>
              <a:rPr lang="en-US" altLang="en-US"/>
              <a:t>VE team must forward session paperwork to VEC within 10 days after exam session.</a:t>
            </a:r>
          </a:p>
        </p:txBody>
      </p:sp>
      <p:grpSp>
        <p:nvGrpSpPr>
          <p:cNvPr id="2" name="Group 5">
            <a:extLst>
              <a:ext uri="{FF2B5EF4-FFF2-40B4-BE49-F238E27FC236}">
                <a16:creationId xmlns:a16="http://schemas.microsoft.com/office/drawing/2014/main" id="{64692D02-74D8-7083-B31D-E54290BAA468}"/>
              </a:ext>
            </a:extLst>
          </p:cNvPr>
          <p:cNvGrpSpPr>
            <a:grpSpLocks noChangeAspect="1"/>
          </p:cNvGrpSpPr>
          <p:nvPr/>
        </p:nvGrpSpPr>
        <p:grpSpPr bwMode="auto">
          <a:xfrm>
            <a:off x="2057400" y="4022725"/>
            <a:ext cx="5164138" cy="1828800"/>
            <a:chOff x="2657" y="4840"/>
            <a:chExt cx="4474" cy="1768"/>
          </a:xfrm>
        </p:grpSpPr>
        <p:sp>
          <p:nvSpPr>
            <p:cNvPr id="46085" name="AutoShape 6">
              <a:extLst>
                <a:ext uri="{FF2B5EF4-FFF2-40B4-BE49-F238E27FC236}">
                  <a16:creationId xmlns:a16="http://schemas.microsoft.com/office/drawing/2014/main" id="{5902BD0B-5637-F90F-E5EF-1E1EF98EA00C}"/>
                </a:ext>
              </a:extLst>
            </p:cNvPr>
            <p:cNvSpPr>
              <a:spLocks noChangeAspect="1" noChangeArrowheads="1"/>
            </p:cNvSpPr>
            <p:nvPr/>
          </p:nvSpPr>
          <p:spPr bwMode="auto">
            <a:xfrm>
              <a:off x="2657" y="4840"/>
              <a:ext cx="4474" cy="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p>
          </p:txBody>
        </p:sp>
        <p:pic>
          <p:nvPicPr>
            <p:cNvPr id="46086" name="Picture 7" descr="MCED00253_0000[1]">
              <a:extLst>
                <a:ext uri="{FF2B5EF4-FFF2-40B4-BE49-F238E27FC236}">
                  <a16:creationId xmlns:a16="http://schemas.microsoft.com/office/drawing/2014/main" id="{F7C5673C-D3DE-17EB-CA7F-CF924CC83E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8" y="5087"/>
              <a:ext cx="1933" cy="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7" name="Freeform 8">
              <a:extLst>
                <a:ext uri="{FF2B5EF4-FFF2-40B4-BE49-F238E27FC236}">
                  <a16:creationId xmlns:a16="http://schemas.microsoft.com/office/drawing/2014/main" id="{8268ECA6-55E2-CF00-C6EC-78960069AFB4}"/>
                </a:ext>
              </a:extLst>
            </p:cNvPr>
            <p:cNvSpPr>
              <a:spLocks noEditPoints="1"/>
            </p:cNvSpPr>
            <p:nvPr/>
          </p:nvSpPr>
          <p:spPr bwMode="auto">
            <a:xfrm>
              <a:off x="3165" y="5045"/>
              <a:ext cx="1389" cy="1156"/>
            </a:xfrm>
            <a:custGeom>
              <a:avLst/>
              <a:gdLst>
                <a:gd name="T0" fmla="*/ 33 w 1560"/>
                <a:gd name="T1" fmla="*/ 2 h 1423"/>
                <a:gd name="T2" fmla="*/ 31 w 1560"/>
                <a:gd name="T3" fmla="*/ 2 h 1423"/>
                <a:gd name="T4" fmla="*/ 29 w 1560"/>
                <a:gd name="T5" fmla="*/ 2 h 1423"/>
                <a:gd name="T6" fmla="*/ 29 w 1560"/>
                <a:gd name="T7" fmla="*/ 2 h 1423"/>
                <a:gd name="T8" fmla="*/ 29 w 1560"/>
                <a:gd name="T9" fmla="*/ 2 h 1423"/>
                <a:gd name="T10" fmla="*/ 29 w 1560"/>
                <a:gd name="T11" fmla="*/ 2 h 1423"/>
                <a:gd name="T12" fmla="*/ 28 w 1560"/>
                <a:gd name="T13" fmla="*/ 2 h 1423"/>
                <a:gd name="T14" fmla="*/ 27 w 1560"/>
                <a:gd name="T15" fmla="*/ 0 h 1423"/>
                <a:gd name="T16" fmla="*/ 25 w 1560"/>
                <a:gd name="T17" fmla="*/ 2 h 1423"/>
                <a:gd name="T18" fmla="*/ 24 w 1560"/>
                <a:gd name="T19" fmla="*/ 2 h 1423"/>
                <a:gd name="T20" fmla="*/ 25 w 1560"/>
                <a:gd name="T21" fmla="*/ 2 h 1423"/>
                <a:gd name="T22" fmla="*/ 26 w 1560"/>
                <a:gd name="T23" fmla="*/ 2 h 1423"/>
                <a:gd name="T24" fmla="*/ 22 w 1560"/>
                <a:gd name="T25" fmla="*/ 2 h 1423"/>
                <a:gd name="T26" fmla="*/ 20 w 1560"/>
                <a:gd name="T27" fmla="*/ 2 h 1423"/>
                <a:gd name="T28" fmla="*/ 20 w 1560"/>
                <a:gd name="T29" fmla="*/ 2 h 1423"/>
                <a:gd name="T30" fmla="*/ 18 w 1560"/>
                <a:gd name="T31" fmla="*/ 2 h 1423"/>
                <a:gd name="T32" fmla="*/ 18 w 1560"/>
                <a:gd name="T33" fmla="*/ 2 h 1423"/>
                <a:gd name="T34" fmla="*/ 16 w 1560"/>
                <a:gd name="T35" fmla="*/ 2 h 1423"/>
                <a:gd name="T36" fmla="*/ 15 w 1560"/>
                <a:gd name="T37" fmla="*/ 2 h 1423"/>
                <a:gd name="T38" fmla="*/ 14 w 1560"/>
                <a:gd name="T39" fmla="*/ 2 h 1423"/>
                <a:gd name="T40" fmla="*/ 12 w 1560"/>
                <a:gd name="T41" fmla="*/ 2 h 1423"/>
                <a:gd name="T42" fmla="*/ 12 w 1560"/>
                <a:gd name="T43" fmla="*/ 2 h 1423"/>
                <a:gd name="T44" fmla="*/ 13 w 1560"/>
                <a:gd name="T45" fmla="*/ 2 h 1423"/>
                <a:gd name="T46" fmla="*/ 12 w 1560"/>
                <a:gd name="T47" fmla="*/ 2 h 1423"/>
                <a:gd name="T48" fmla="*/ 12 w 1560"/>
                <a:gd name="T49" fmla="*/ 2 h 1423"/>
                <a:gd name="T50" fmla="*/ 12 w 1560"/>
                <a:gd name="T51" fmla="*/ 2 h 1423"/>
                <a:gd name="T52" fmla="*/ 10 w 1560"/>
                <a:gd name="T53" fmla="*/ 2 h 1423"/>
                <a:gd name="T54" fmla="*/ 10 w 1560"/>
                <a:gd name="T55" fmla="*/ 2 h 1423"/>
                <a:gd name="T56" fmla="*/ 7 w 1560"/>
                <a:gd name="T57" fmla="*/ 2 h 1423"/>
                <a:gd name="T58" fmla="*/ 7 w 1560"/>
                <a:gd name="T59" fmla="*/ 2 h 1423"/>
                <a:gd name="T60" fmla="*/ 7 w 1560"/>
                <a:gd name="T61" fmla="*/ 2 h 1423"/>
                <a:gd name="T62" fmla="*/ 4 w 1560"/>
                <a:gd name="T63" fmla="*/ 2 h 1423"/>
                <a:gd name="T64" fmla="*/ 4 w 1560"/>
                <a:gd name="T65" fmla="*/ 2 h 1423"/>
                <a:gd name="T66" fmla="*/ 4 w 1560"/>
                <a:gd name="T67" fmla="*/ 2 h 1423"/>
                <a:gd name="T68" fmla="*/ 4 w 1560"/>
                <a:gd name="T69" fmla="*/ 2 h 1423"/>
                <a:gd name="T70" fmla="*/ 4 w 1560"/>
                <a:gd name="T71" fmla="*/ 2 h 1423"/>
                <a:gd name="T72" fmla="*/ 0 w 1560"/>
                <a:gd name="T73" fmla="*/ 2 h 1423"/>
                <a:gd name="T74" fmla="*/ 4 w 1560"/>
                <a:gd name="T75" fmla="*/ 2 h 1423"/>
                <a:gd name="T76" fmla="*/ 4 w 1560"/>
                <a:gd name="T77" fmla="*/ 2 h 1423"/>
                <a:gd name="T78" fmla="*/ 4 w 1560"/>
                <a:gd name="T79" fmla="*/ 2 h 1423"/>
                <a:gd name="T80" fmla="*/ 4 w 1560"/>
                <a:gd name="T81" fmla="*/ 2 h 1423"/>
                <a:gd name="T82" fmla="*/ 4 w 1560"/>
                <a:gd name="T83" fmla="*/ 2 h 1423"/>
                <a:gd name="T84" fmla="*/ 4 w 1560"/>
                <a:gd name="T85" fmla="*/ 2 h 1423"/>
                <a:gd name="T86" fmla="*/ 4 w 1560"/>
                <a:gd name="T87" fmla="*/ 2 h 1423"/>
                <a:gd name="T88" fmla="*/ 8 w 1560"/>
                <a:gd name="T89" fmla="*/ 2 h 1423"/>
                <a:gd name="T90" fmla="*/ 11 w 1560"/>
                <a:gd name="T91" fmla="*/ 2 h 1423"/>
                <a:gd name="T92" fmla="*/ 12 w 1560"/>
                <a:gd name="T93" fmla="*/ 2 h 1423"/>
                <a:gd name="T94" fmla="*/ 12 w 1560"/>
                <a:gd name="T95" fmla="*/ 2 h 1423"/>
                <a:gd name="T96" fmla="*/ 31 w 1560"/>
                <a:gd name="T97" fmla="*/ 2 h 1423"/>
                <a:gd name="T98" fmla="*/ 31 w 1560"/>
                <a:gd name="T99" fmla="*/ 2 h 1423"/>
                <a:gd name="T100" fmla="*/ 33 w 1560"/>
                <a:gd name="T101" fmla="*/ 2 h 1423"/>
                <a:gd name="T102" fmla="*/ 22 w 1560"/>
                <a:gd name="T103" fmla="*/ 2 h 1423"/>
                <a:gd name="T104" fmla="*/ 20 w 1560"/>
                <a:gd name="T105" fmla="*/ 2 h 1423"/>
                <a:gd name="T106" fmla="*/ 20 w 1560"/>
                <a:gd name="T107" fmla="*/ 2 h 1423"/>
                <a:gd name="T108" fmla="*/ 22 w 1560"/>
                <a:gd name="T109" fmla="*/ 2 h 1423"/>
                <a:gd name="T110" fmla="*/ 22 w 1560"/>
                <a:gd name="T111" fmla="*/ 2 h 14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60"/>
                <a:gd name="T169" fmla="*/ 0 h 1423"/>
                <a:gd name="T170" fmla="*/ 1560 w 1560"/>
                <a:gd name="T171" fmla="*/ 1423 h 142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60" h="1423">
                  <a:moveTo>
                    <a:pt x="1560" y="568"/>
                  </a:moveTo>
                  <a:lnTo>
                    <a:pt x="1560" y="568"/>
                  </a:lnTo>
                  <a:lnTo>
                    <a:pt x="1555" y="548"/>
                  </a:lnTo>
                  <a:lnTo>
                    <a:pt x="1550" y="533"/>
                  </a:lnTo>
                  <a:lnTo>
                    <a:pt x="1524" y="497"/>
                  </a:lnTo>
                  <a:lnTo>
                    <a:pt x="1499" y="476"/>
                  </a:lnTo>
                  <a:lnTo>
                    <a:pt x="1489" y="466"/>
                  </a:lnTo>
                  <a:lnTo>
                    <a:pt x="1453" y="430"/>
                  </a:lnTo>
                  <a:lnTo>
                    <a:pt x="1422" y="405"/>
                  </a:lnTo>
                  <a:lnTo>
                    <a:pt x="1396" y="384"/>
                  </a:lnTo>
                  <a:lnTo>
                    <a:pt x="1366" y="369"/>
                  </a:lnTo>
                  <a:lnTo>
                    <a:pt x="1340" y="323"/>
                  </a:lnTo>
                  <a:lnTo>
                    <a:pt x="1340" y="307"/>
                  </a:lnTo>
                  <a:lnTo>
                    <a:pt x="1345" y="246"/>
                  </a:lnTo>
                  <a:lnTo>
                    <a:pt x="1361" y="241"/>
                  </a:lnTo>
                  <a:lnTo>
                    <a:pt x="1371" y="236"/>
                  </a:lnTo>
                  <a:lnTo>
                    <a:pt x="1376" y="220"/>
                  </a:lnTo>
                  <a:lnTo>
                    <a:pt x="1381" y="195"/>
                  </a:lnTo>
                  <a:lnTo>
                    <a:pt x="1376" y="154"/>
                  </a:lnTo>
                  <a:lnTo>
                    <a:pt x="1381" y="113"/>
                  </a:lnTo>
                  <a:lnTo>
                    <a:pt x="1371" y="93"/>
                  </a:lnTo>
                  <a:lnTo>
                    <a:pt x="1366" y="72"/>
                  </a:lnTo>
                  <a:lnTo>
                    <a:pt x="1340" y="36"/>
                  </a:lnTo>
                  <a:lnTo>
                    <a:pt x="1315" y="21"/>
                  </a:lnTo>
                  <a:lnTo>
                    <a:pt x="1309" y="11"/>
                  </a:lnTo>
                  <a:lnTo>
                    <a:pt x="1279" y="6"/>
                  </a:lnTo>
                  <a:lnTo>
                    <a:pt x="1258" y="0"/>
                  </a:lnTo>
                  <a:lnTo>
                    <a:pt x="1233" y="0"/>
                  </a:lnTo>
                  <a:lnTo>
                    <a:pt x="1197" y="11"/>
                  </a:lnTo>
                  <a:lnTo>
                    <a:pt x="1171" y="31"/>
                  </a:lnTo>
                  <a:lnTo>
                    <a:pt x="1151" y="57"/>
                  </a:lnTo>
                  <a:lnTo>
                    <a:pt x="1135" y="77"/>
                  </a:lnTo>
                  <a:lnTo>
                    <a:pt x="1130" y="98"/>
                  </a:lnTo>
                  <a:lnTo>
                    <a:pt x="1125" y="118"/>
                  </a:lnTo>
                  <a:lnTo>
                    <a:pt x="1125" y="133"/>
                  </a:lnTo>
                  <a:lnTo>
                    <a:pt x="1125" y="159"/>
                  </a:lnTo>
                  <a:lnTo>
                    <a:pt x="1130" y="205"/>
                  </a:lnTo>
                  <a:lnTo>
                    <a:pt x="1146" y="261"/>
                  </a:lnTo>
                  <a:lnTo>
                    <a:pt x="1161" y="267"/>
                  </a:lnTo>
                  <a:lnTo>
                    <a:pt x="1176" y="307"/>
                  </a:lnTo>
                  <a:lnTo>
                    <a:pt x="1187" y="333"/>
                  </a:lnTo>
                  <a:lnTo>
                    <a:pt x="1176" y="389"/>
                  </a:lnTo>
                  <a:lnTo>
                    <a:pt x="1125" y="415"/>
                  </a:lnTo>
                  <a:lnTo>
                    <a:pt x="1079" y="430"/>
                  </a:lnTo>
                  <a:lnTo>
                    <a:pt x="1028" y="451"/>
                  </a:lnTo>
                  <a:lnTo>
                    <a:pt x="1013" y="461"/>
                  </a:lnTo>
                  <a:lnTo>
                    <a:pt x="997" y="476"/>
                  </a:lnTo>
                  <a:lnTo>
                    <a:pt x="982" y="497"/>
                  </a:lnTo>
                  <a:lnTo>
                    <a:pt x="972" y="533"/>
                  </a:lnTo>
                  <a:lnTo>
                    <a:pt x="946" y="502"/>
                  </a:lnTo>
                  <a:lnTo>
                    <a:pt x="926" y="405"/>
                  </a:lnTo>
                  <a:lnTo>
                    <a:pt x="921" y="236"/>
                  </a:lnTo>
                  <a:lnTo>
                    <a:pt x="915" y="200"/>
                  </a:lnTo>
                  <a:lnTo>
                    <a:pt x="900" y="169"/>
                  </a:lnTo>
                  <a:lnTo>
                    <a:pt x="875" y="118"/>
                  </a:lnTo>
                  <a:lnTo>
                    <a:pt x="849" y="87"/>
                  </a:lnTo>
                  <a:lnTo>
                    <a:pt x="839" y="72"/>
                  </a:lnTo>
                  <a:lnTo>
                    <a:pt x="823" y="57"/>
                  </a:lnTo>
                  <a:lnTo>
                    <a:pt x="808" y="47"/>
                  </a:lnTo>
                  <a:lnTo>
                    <a:pt x="788" y="47"/>
                  </a:lnTo>
                  <a:lnTo>
                    <a:pt x="777" y="47"/>
                  </a:lnTo>
                  <a:lnTo>
                    <a:pt x="757" y="52"/>
                  </a:lnTo>
                  <a:lnTo>
                    <a:pt x="747" y="62"/>
                  </a:lnTo>
                  <a:lnTo>
                    <a:pt x="736" y="52"/>
                  </a:lnTo>
                  <a:lnTo>
                    <a:pt x="721" y="47"/>
                  </a:lnTo>
                  <a:lnTo>
                    <a:pt x="711" y="47"/>
                  </a:lnTo>
                  <a:lnTo>
                    <a:pt x="701" y="52"/>
                  </a:lnTo>
                  <a:lnTo>
                    <a:pt x="685" y="62"/>
                  </a:lnTo>
                  <a:lnTo>
                    <a:pt x="680" y="67"/>
                  </a:lnTo>
                  <a:lnTo>
                    <a:pt x="649" y="108"/>
                  </a:lnTo>
                  <a:lnTo>
                    <a:pt x="624" y="154"/>
                  </a:lnTo>
                  <a:lnTo>
                    <a:pt x="603" y="210"/>
                  </a:lnTo>
                  <a:lnTo>
                    <a:pt x="603" y="241"/>
                  </a:lnTo>
                  <a:lnTo>
                    <a:pt x="603" y="267"/>
                  </a:lnTo>
                  <a:lnTo>
                    <a:pt x="608" y="297"/>
                  </a:lnTo>
                  <a:lnTo>
                    <a:pt x="619" y="323"/>
                  </a:lnTo>
                  <a:lnTo>
                    <a:pt x="624" y="354"/>
                  </a:lnTo>
                  <a:lnTo>
                    <a:pt x="624" y="379"/>
                  </a:lnTo>
                  <a:lnTo>
                    <a:pt x="624" y="410"/>
                  </a:lnTo>
                  <a:lnTo>
                    <a:pt x="614" y="471"/>
                  </a:lnTo>
                  <a:lnTo>
                    <a:pt x="608" y="487"/>
                  </a:lnTo>
                  <a:lnTo>
                    <a:pt x="608" y="533"/>
                  </a:lnTo>
                  <a:lnTo>
                    <a:pt x="603" y="538"/>
                  </a:lnTo>
                  <a:lnTo>
                    <a:pt x="603" y="543"/>
                  </a:lnTo>
                  <a:lnTo>
                    <a:pt x="598" y="553"/>
                  </a:lnTo>
                  <a:lnTo>
                    <a:pt x="588" y="558"/>
                  </a:lnTo>
                  <a:lnTo>
                    <a:pt x="578" y="563"/>
                  </a:lnTo>
                  <a:lnTo>
                    <a:pt x="568" y="568"/>
                  </a:lnTo>
                  <a:lnTo>
                    <a:pt x="537" y="645"/>
                  </a:lnTo>
                  <a:lnTo>
                    <a:pt x="501" y="748"/>
                  </a:lnTo>
                  <a:lnTo>
                    <a:pt x="465" y="666"/>
                  </a:lnTo>
                  <a:lnTo>
                    <a:pt x="475" y="650"/>
                  </a:lnTo>
                  <a:lnTo>
                    <a:pt x="450" y="599"/>
                  </a:lnTo>
                  <a:lnTo>
                    <a:pt x="445" y="584"/>
                  </a:lnTo>
                  <a:lnTo>
                    <a:pt x="434" y="568"/>
                  </a:lnTo>
                  <a:lnTo>
                    <a:pt x="414" y="543"/>
                  </a:lnTo>
                  <a:lnTo>
                    <a:pt x="378" y="517"/>
                  </a:lnTo>
                  <a:lnTo>
                    <a:pt x="317" y="492"/>
                  </a:lnTo>
                  <a:lnTo>
                    <a:pt x="322" y="481"/>
                  </a:lnTo>
                  <a:lnTo>
                    <a:pt x="342" y="481"/>
                  </a:lnTo>
                  <a:lnTo>
                    <a:pt x="353" y="394"/>
                  </a:lnTo>
                  <a:lnTo>
                    <a:pt x="342" y="282"/>
                  </a:lnTo>
                  <a:lnTo>
                    <a:pt x="327" y="241"/>
                  </a:lnTo>
                  <a:lnTo>
                    <a:pt x="317" y="215"/>
                  </a:lnTo>
                  <a:lnTo>
                    <a:pt x="307" y="195"/>
                  </a:lnTo>
                  <a:lnTo>
                    <a:pt x="286" y="180"/>
                  </a:lnTo>
                  <a:lnTo>
                    <a:pt x="266" y="164"/>
                  </a:lnTo>
                  <a:lnTo>
                    <a:pt x="230" y="149"/>
                  </a:lnTo>
                  <a:lnTo>
                    <a:pt x="199" y="149"/>
                  </a:lnTo>
                  <a:lnTo>
                    <a:pt x="168" y="154"/>
                  </a:lnTo>
                  <a:lnTo>
                    <a:pt x="148" y="164"/>
                  </a:lnTo>
                  <a:lnTo>
                    <a:pt x="133" y="180"/>
                  </a:lnTo>
                  <a:lnTo>
                    <a:pt x="117" y="195"/>
                  </a:lnTo>
                  <a:lnTo>
                    <a:pt x="107" y="231"/>
                  </a:lnTo>
                  <a:lnTo>
                    <a:pt x="97" y="272"/>
                  </a:lnTo>
                  <a:lnTo>
                    <a:pt x="81" y="364"/>
                  </a:lnTo>
                  <a:lnTo>
                    <a:pt x="76" y="435"/>
                  </a:lnTo>
                  <a:lnTo>
                    <a:pt x="76" y="466"/>
                  </a:lnTo>
                  <a:lnTo>
                    <a:pt x="87" y="471"/>
                  </a:lnTo>
                  <a:lnTo>
                    <a:pt x="117" y="497"/>
                  </a:lnTo>
                  <a:lnTo>
                    <a:pt x="61" y="553"/>
                  </a:lnTo>
                  <a:lnTo>
                    <a:pt x="30" y="574"/>
                  </a:lnTo>
                  <a:lnTo>
                    <a:pt x="20" y="579"/>
                  </a:lnTo>
                  <a:lnTo>
                    <a:pt x="10" y="594"/>
                  </a:lnTo>
                  <a:lnTo>
                    <a:pt x="5" y="604"/>
                  </a:lnTo>
                  <a:lnTo>
                    <a:pt x="0" y="620"/>
                  </a:lnTo>
                  <a:lnTo>
                    <a:pt x="0" y="640"/>
                  </a:lnTo>
                  <a:lnTo>
                    <a:pt x="0" y="650"/>
                  </a:lnTo>
                  <a:lnTo>
                    <a:pt x="15" y="778"/>
                  </a:lnTo>
                  <a:lnTo>
                    <a:pt x="35" y="788"/>
                  </a:lnTo>
                  <a:lnTo>
                    <a:pt x="56" y="835"/>
                  </a:lnTo>
                  <a:lnTo>
                    <a:pt x="81" y="886"/>
                  </a:lnTo>
                  <a:lnTo>
                    <a:pt x="122" y="942"/>
                  </a:lnTo>
                  <a:lnTo>
                    <a:pt x="122" y="957"/>
                  </a:lnTo>
                  <a:lnTo>
                    <a:pt x="122" y="968"/>
                  </a:lnTo>
                  <a:lnTo>
                    <a:pt x="127" y="968"/>
                  </a:lnTo>
                  <a:lnTo>
                    <a:pt x="127" y="988"/>
                  </a:lnTo>
                  <a:lnTo>
                    <a:pt x="127" y="998"/>
                  </a:lnTo>
                  <a:lnTo>
                    <a:pt x="138" y="998"/>
                  </a:lnTo>
                  <a:lnTo>
                    <a:pt x="138" y="1003"/>
                  </a:lnTo>
                  <a:lnTo>
                    <a:pt x="138" y="1014"/>
                  </a:lnTo>
                  <a:lnTo>
                    <a:pt x="143" y="1024"/>
                  </a:lnTo>
                  <a:lnTo>
                    <a:pt x="153" y="1024"/>
                  </a:lnTo>
                  <a:lnTo>
                    <a:pt x="138" y="1111"/>
                  </a:lnTo>
                  <a:lnTo>
                    <a:pt x="127" y="1167"/>
                  </a:lnTo>
                  <a:lnTo>
                    <a:pt x="122" y="1213"/>
                  </a:lnTo>
                  <a:lnTo>
                    <a:pt x="122" y="1254"/>
                  </a:lnTo>
                  <a:lnTo>
                    <a:pt x="122" y="1290"/>
                  </a:lnTo>
                  <a:lnTo>
                    <a:pt x="127" y="1321"/>
                  </a:lnTo>
                  <a:lnTo>
                    <a:pt x="143" y="1367"/>
                  </a:lnTo>
                  <a:lnTo>
                    <a:pt x="148" y="1382"/>
                  </a:lnTo>
                  <a:lnTo>
                    <a:pt x="153" y="1423"/>
                  </a:lnTo>
                  <a:lnTo>
                    <a:pt x="363" y="1423"/>
                  </a:lnTo>
                  <a:lnTo>
                    <a:pt x="363" y="1413"/>
                  </a:lnTo>
                  <a:lnTo>
                    <a:pt x="368" y="1423"/>
                  </a:lnTo>
                  <a:lnTo>
                    <a:pt x="542" y="1423"/>
                  </a:lnTo>
                  <a:lnTo>
                    <a:pt x="532" y="1321"/>
                  </a:lnTo>
                  <a:lnTo>
                    <a:pt x="511" y="1208"/>
                  </a:lnTo>
                  <a:lnTo>
                    <a:pt x="491" y="1085"/>
                  </a:lnTo>
                  <a:lnTo>
                    <a:pt x="557" y="1126"/>
                  </a:lnTo>
                  <a:lnTo>
                    <a:pt x="552" y="1362"/>
                  </a:lnTo>
                  <a:lnTo>
                    <a:pt x="562" y="1362"/>
                  </a:lnTo>
                  <a:lnTo>
                    <a:pt x="573" y="1321"/>
                  </a:lnTo>
                  <a:lnTo>
                    <a:pt x="583" y="1418"/>
                  </a:lnTo>
                  <a:lnTo>
                    <a:pt x="583" y="1423"/>
                  </a:lnTo>
                  <a:lnTo>
                    <a:pt x="1427" y="1423"/>
                  </a:lnTo>
                  <a:lnTo>
                    <a:pt x="1432" y="1377"/>
                  </a:lnTo>
                  <a:lnTo>
                    <a:pt x="1442" y="1239"/>
                  </a:lnTo>
                  <a:lnTo>
                    <a:pt x="1427" y="1116"/>
                  </a:lnTo>
                  <a:lnTo>
                    <a:pt x="1427" y="1080"/>
                  </a:lnTo>
                  <a:lnTo>
                    <a:pt x="1453" y="1070"/>
                  </a:lnTo>
                  <a:lnTo>
                    <a:pt x="1468" y="1060"/>
                  </a:lnTo>
                  <a:lnTo>
                    <a:pt x="1473" y="1049"/>
                  </a:lnTo>
                  <a:lnTo>
                    <a:pt x="1483" y="952"/>
                  </a:lnTo>
                  <a:lnTo>
                    <a:pt x="1499" y="855"/>
                  </a:lnTo>
                  <a:lnTo>
                    <a:pt x="1560" y="640"/>
                  </a:lnTo>
                  <a:lnTo>
                    <a:pt x="1560" y="568"/>
                  </a:lnTo>
                  <a:close/>
                  <a:moveTo>
                    <a:pt x="1013" y="1085"/>
                  </a:moveTo>
                  <a:lnTo>
                    <a:pt x="1002" y="1106"/>
                  </a:lnTo>
                  <a:lnTo>
                    <a:pt x="1002" y="1177"/>
                  </a:lnTo>
                  <a:lnTo>
                    <a:pt x="992" y="1167"/>
                  </a:lnTo>
                  <a:lnTo>
                    <a:pt x="972" y="1126"/>
                  </a:lnTo>
                  <a:lnTo>
                    <a:pt x="972" y="1090"/>
                  </a:lnTo>
                  <a:lnTo>
                    <a:pt x="936" y="1024"/>
                  </a:lnTo>
                  <a:lnTo>
                    <a:pt x="936" y="1003"/>
                  </a:lnTo>
                  <a:lnTo>
                    <a:pt x="946" y="978"/>
                  </a:lnTo>
                  <a:lnTo>
                    <a:pt x="956" y="952"/>
                  </a:lnTo>
                  <a:lnTo>
                    <a:pt x="967" y="927"/>
                  </a:lnTo>
                  <a:lnTo>
                    <a:pt x="1018" y="962"/>
                  </a:lnTo>
                  <a:lnTo>
                    <a:pt x="992" y="988"/>
                  </a:lnTo>
                  <a:lnTo>
                    <a:pt x="997" y="1009"/>
                  </a:lnTo>
                  <a:lnTo>
                    <a:pt x="1013" y="1029"/>
                  </a:lnTo>
                  <a:lnTo>
                    <a:pt x="1028" y="1034"/>
                  </a:lnTo>
                  <a:lnTo>
                    <a:pt x="1033" y="1049"/>
                  </a:lnTo>
                  <a:lnTo>
                    <a:pt x="1013" y="10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6084" name="Title 1">
            <a:extLst>
              <a:ext uri="{FF2B5EF4-FFF2-40B4-BE49-F238E27FC236}">
                <a16:creationId xmlns:a16="http://schemas.microsoft.com/office/drawing/2014/main" id="{0A163B80-F2A6-93A9-3AFF-B50E606B844C}"/>
              </a:ext>
            </a:extLst>
          </p:cNvPr>
          <p:cNvSpPr>
            <a:spLocks noGrp="1"/>
          </p:cNvSpPr>
          <p:nvPr>
            <p:ph type="title"/>
          </p:nvPr>
        </p:nvSpPr>
        <p:spPr>
          <a:xfrm>
            <a:off x="1828800" y="182563"/>
            <a:ext cx="6858000" cy="1600200"/>
          </a:xfrm>
        </p:spPr>
        <p:txBody>
          <a:bodyPr/>
          <a:lstStyle/>
          <a:p>
            <a:pPr eaLnBrk="1" hangingPunct="1"/>
            <a:r>
              <a:rPr lang="en-US" altLang="en-US" sz="4800" b="1">
                <a:solidFill>
                  <a:srgbClr val="0070C0"/>
                </a:solidFill>
              </a:rPr>
              <a:t>Amateur Licensing Rules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2">
            <a:extLst>
              <a:ext uri="{FF2B5EF4-FFF2-40B4-BE49-F238E27FC236}">
                <a16:creationId xmlns:a16="http://schemas.microsoft.com/office/drawing/2014/main" id="{28449031-2D7B-1F42-D7AC-FA137E484A8B}"/>
              </a:ext>
            </a:extLst>
          </p:cNvPr>
          <p:cNvSpPr>
            <a:spLocks noGrp="1"/>
          </p:cNvSpPr>
          <p:nvPr>
            <p:ph idx="1"/>
          </p:nvPr>
        </p:nvSpPr>
        <p:spPr>
          <a:xfrm>
            <a:off x="457200" y="1828800"/>
            <a:ext cx="8001000" cy="4800600"/>
          </a:xfrm>
        </p:spPr>
        <p:txBody>
          <a:bodyPr/>
          <a:lstStyle/>
          <a:p>
            <a:pPr eaLnBrk="1" hangingPunct="1"/>
            <a:r>
              <a:rPr lang="en-US" altLang="en-US"/>
              <a:t>Examination Rules</a:t>
            </a:r>
          </a:p>
          <a:p>
            <a:pPr lvl="1" eaLnBrk="1" hangingPunct="1">
              <a:buFont typeface="Arial" panose="020B0604020202020204" pitchFamily="34" charset="0"/>
              <a:buChar char="•"/>
            </a:pPr>
            <a:r>
              <a:rPr lang="en-US" altLang="en-US"/>
              <a:t>After the Exam</a:t>
            </a:r>
          </a:p>
          <a:p>
            <a:pPr lvl="2" eaLnBrk="1" hangingPunct="1"/>
            <a:r>
              <a:rPr lang="en-US" altLang="en-US"/>
              <a:t>New licensees can operate as soon as their call sign appears in the FCC Universal Licensing System (ULS).</a:t>
            </a:r>
          </a:p>
          <a:p>
            <a:pPr lvl="3" eaLnBrk="1" hangingPunct="1">
              <a:buFont typeface="Arial" panose="020B0604020202020204" pitchFamily="34" charset="0"/>
              <a:buChar char="•"/>
            </a:pPr>
            <a:r>
              <a:rPr lang="en-US" altLang="en-US">
                <a:hlinkClick r:id="rId2"/>
              </a:rPr>
              <a:t>http://wireless.fcc.gov/uls</a:t>
            </a:r>
            <a:endParaRPr lang="en-US" altLang="en-US"/>
          </a:p>
          <a:p>
            <a:pPr lvl="2" eaLnBrk="1" hangingPunct="1"/>
            <a:r>
              <a:rPr lang="en-US" altLang="en-US">
                <a:solidFill>
                  <a:srgbClr val="FF0000"/>
                </a:solidFill>
              </a:rPr>
              <a:t>Amateurs who upgraded to a higher license class can start using their new privileges immediately.</a:t>
            </a:r>
          </a:p>
          <a:p>
            <a:pPr lvl="3" eaLnBrk="1" hangingPunct="1">
              <a:buFont typeface="Arial" panose="020B0604020202020204" pitchFamily="34" charset="0"/>
              <a:buChar char="•"/>
            </a:pPr>
            <a:r>
              <a:rPr lang="en-US" altLang="en-US"/>
              <a:t>When using new privileges, must use special station identification until new license class appears in the FCC Universal Licensing System (ULS).</a:t>
            </a:r>
          </a:p>
          <a:p>
            <a:pPr lvl="4" eaLnBrk="1" hangingPunct="1">
              <a:buFont typeface="Arial" panose="020B0604020202020204" pitchFamily="34" charset="0"/>
              <a:buChar char="•"/>
            </a:pPr>
            <a:r>
              <a:rPr lang="en-US" altLang="en-US">
                <a:solidFill>
                  <a:srgbClr val="FF0000"/>
                </a:solidFill>
              </a:rPr>
              <a:t>New General = &lt;call&gt;/AG (slant or stroke)</a:t>
            </a:r>
          </a:p>
          <a:p>
            <a:pPr lvl="4" eaLnBrk="1" hangingPunct="1">
              <a:buFont typeface="Arial" panose="020B0604020202020204" pitchFamily="34" charset="0"/>
              <a:buChar char="•"/>
            </a:pPr>
            <a:r>
              <a:rPr lang="en-US" altLang="en-US"/>
              <a:t>New Amateur Extra = &lt;call&gt;/AE</a:t>
            </a:r>
          </a:p>
        </p:txBody>
      </p:sp>
      <p:sp>
        <p:nvSpPr>
          <p:cNvPr id="47107" name="Title 1">
            <a:extLst>
              <a:ext uri="{FF2B5EF4-FFF2-40B4-BE49-F238E27FC236}">
                <a16:creationId xmlns:a16="http://schemas.microsoft.com/office/drawing/2014/main" id="{5941713F-B87E-F0E3-619B-A5E8F94DD53D}"/>
              </a:ext>
            </a:extLst>
          </p:cNvPr>
          <p:cNvSpPr>
            <a:spLocks noGrp="1"/>
          </p:cNvSpPr>
          <p:nvPr>
            <p:ph type="title"/>
          </p:nvPr>
        </p:nvSpPr>
        <p:spPr>
          <a:xfrm>
            <a:off x="1828800" y="182563"/>
            <a:ext cx="6858000" cy="1600200"/>
          </a:xfrm>
        </p:spPr>
        <p:txBody>
          <a:bodyPr/>
          <a:lstStyle/>
          <a:p>
            <a:pPr eaLnBrk="1" hangingPunct="1"/>
            <a:r>
              <a:rPr lang="en-US" altLang="en-US" sz="4800" b="1">
                <a:solidFill>
                  <a:srgbClr val="0070C0"/>
                </a:solidFill>
              </a:rPr>
              <a:t>Amateur Licensing Rules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2">
            <a:extLst>
              <a:ext uri="{FF2B5EF4-FFF2-40B4-BE49-F238E27FC236}">
                <a16:creationId xmlns:a16="http://schemas.microsoft.com/office/drawing/2014/main" id="{99387075-980C-8C89-546C-9D4621D976D3}"/>
              </a:ext>
            </a:extLst>
          </p:cNvPr>
          <p:cNvSpPr>
            <a:spLocks noGrp="1"/>
          </p:cNvSpPr>
          <p:nvPr>
            <p:ph idx="1"/>
          </p:nvPr>
        </p:nvSpPr>
        <p:spPr>
          <a:xfrm>
            <a:off x="457200" y="1828800"/>
            <a:ext cx="8001000" cy="4800600"/>
          </a:xfrm>
        </p:spPr>
        <p:txBody>
          <a:bodyPr/>
          <a:lstStyle/>
          <a:p>
            <a:pPr eaLnBrk="1" hangingPunct="1"/>
            <a:r>
              <a:rPr lang="en-US" altLang="en-US"/>
              <a:t>Re-Administration of Examinations</a:t>
            </a:r>
          </a:p>
          <a:p>
            <a:pPr lvl="1" eaLnBrk="1" hangingPunct="1">
              <a:buFont typeface="Arial" panose="020B0604020202020204" pitchFamily="34" charset="0"/>
              <a:buChar char="•"/>
            </a:pPr>
            <a:r>
              <a:rPr lang="en-US" altLang="en-US"/>
              <a:t>FCC can re-administer any exam element to any licensee.</a:t>
            </a:r>
          </a:p>
          <a:p>
            <a:pPr lvl="2" eaLnBrk="1" hangingPunct="1"/>
            <a:r>
              <a:rPr lang="en-US" altLang="en-US"/>
              <a:t>FCC can designate a VEC to re-administer the exam.</a:t>
            </a:r>
          </a:p>
          <a:p>
            <a:pPr lvl="2" eaLnBrk="1" hangingPunct="1"/>
            <a:r>
              <a:rPr lang="en-US" altLang="en-US"/>
              <a:t>Licensee MUST appear or license will be cancelled or amended.</a:t>
            </a:r>
          </a:p>
          <a:p>
            <a:pPr lvl="1" eaLnBrk="1" hangingPunct="1">
              <a:buFont typeface="Arial" panose="020B0604020202020204" pitchFamily="34" charset="0"/>
              <a:buChar char="•"/>
            </a:pPr>
            <a:r>
              <a:rPr lang="en-US" altLang="en-US"/>
              <a:t>If FCC determines that a VE fraudulently administered or certified an exam, his/her station license can be revoked &amp; operator license suspended.</a:t>
            </a:r>
          </a:p>
        </p:txBody>
      </p:sp>
      <p:sp>
        <p:nvSpPr>
          <p:cNvPr id="48131" name="Title 1">
            <a:extLst>
              <a:ext uri="{FF2B5EF4-FFF2-40B4-BE49-F238E27FC236}">
                <a16:creationId xmlns:a16="http://schemas.microsoft.com/office/drawing/2014/main" id="{277533BC-D12A-8262-B8A2-13493E087160}"/>
              </a:ext>
            </a:extLst>
          </p:cNvPr>
          <p:cNvSpPr>
            <a:spLocks noGrp="1"/>
          </p:cNvSpPr>
          <p:nvPr>
            <p:ph type="title"/>
          </p:nvPr>
        </p:nvSpPr>
        <p:spPr>
          <a:xfrm>
            <a:off x="1828800" y="182563"/>
            <a:ext cx="6858000" cy="1600200"/>
          </a:xfrm>
        </p:spPr>
        <p:txBody>
          <a:bodyPr/>
          <a:lstStyle/>
          <a:p>
            <a:pPr eaLnBrk="1" hangingPunct="1"/>
            <a:r>
              <a:rPr lang="en-US" altLang="en-US" sz="4800" b="1">
                <a:solidFill>
                  <a:srgbClr val="0070C0"/>
                </a:solidFill>
              </a:rPr>
              <a:t>Amateur Licensing Rules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9C609FAC-E19A-7911-321B-26C93C90DF1B}"/>
              </a:ext>
            </a:extLst>
          </p:cNvPr>
          <p:cNvSpPr>
            <a:spLocks noGrp="1"/>
          </p:cNvSpPr>
          <p:nvPr>
            <p:ph type="title"/>
          </p:nvPr>
        </p:nvSpPr>
        <p:spPr>
          <a:xfrm>
            <a:off x="1828800" y="182563"/>
            <a:ext cx="7239000" cy="1646237"/>
          </a:xfrm>
        </p:spPr>
        <p:txBody>
          <a:bodyPr/>
          <a:lstStyle/>
          <a:p>
            <a:pPr algn="l"/>
            <a:r>
              <a:rPr lang="en-US" altLang="en-US" sz="2800" b="1"/>
              <a:t>G1D07 [97.509(b)(1)]  Volunteer Examiners are accredited by what organization?</a:t>
            </a:r>
            <a:br>
              <a:rPr lang="en-US" altLang="en-US" sz="2800" b="1"/>
            </a:br>
            <a:endParaRPr lang="en-US" altLang="en-US" sz="2800" b="1"/>
          </a:p>
        </p:txBody>
      </p:sp>
      <p:sp>
        <p:nvSpPr>
          <p:cNvPr id="49155" name="Content Placeholder 2">
            <a:extLst>
              <a:ext uri="{FF2B5EF4-FFF2-40B4-BE49-F238E27FC236}">
                <a16:creationId xmlns:a16="http://schemas.microsoft.com/office/drawing/2014/main" id="{03D59513-F4AD-0858-3753-6A7AB7DF0813}"/>
              </a:ext>
            </a:extLst>
          </p:cNvPr>
          <p:cNvSpPr>
            <a:spLocks noGrp="1"/>
          </p:cNvSpPr>
          <p:nvPr>
            <p:ph idx="1"/>
          </p:nvPr>
        </p:nvSpPr>
        <p:spPr>
          <a:xfrm>
            <a:off x="457200" y="2011363"/>
            <a:ext cx="8229600" cy="4221162"/>
          </a:xfrm>
        </p:spPr>
        <p:txBody>
          <a:bodyPr/>
          <a:lstStyle/>
          <a:p>
            <a:pPr marL="512763" indent="-512763">
              <a:buFont typeface="Arial" panose="020B0604020202020204" pitchFamily="34" charset="0"/>
              <a:buNone/>
            </a:pPr>
            <a:r>
              <a:rPr lang="en-US" altLang="en-US"/>
              <a:t>A. The Federal Communications Commission</a:t>
            </a:r>
          </a:p>
          <a:p>
            <a:pPr marL="512763" indent="-512763">
              <a:buFont typeface="Arial" panose="020B0604020202020204" pitchFamily="34" charset="0"/>
              <a:buNone/>
            </a:pPr>
            <a:r>
              <a:rPr lang="en-US" altLang="en-US"/>
              <a:t>B. The Universal Licensing System</a:t>
            </a:r>
          </a:p>
          <a:p>
            <a:pPr marL="512763" indent="-512763">
              <a:buFont typeface="Arial" panose="020B0604020202020204" pitchFamily="34" charset="0"/>
              <a:buNone/>
            </a:pPr>
            <a:r>
              <a:rPr lang="en-US" altLang="en-US"/>
              <a:t>C. A Volunteer Examiner Coordinator</a:t>
            </a:r>
          </a:p>
          <a:p>
            <a:pPr marL="512763" indent="-512763">
              <a:buFont typeface="Arial" panose="020B0604020202020204" pitchFamily="34" charset="0"/>
              <a:buNone/>
            </a:pPr>
            <a:r>
              <a:rPr lang="en-US" altLang="en-US"/>
              <a:t>D. The Wireless Telecommunications Bureau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58510BEB-37F5-36C4-7B07-A36B773C7BFA}"/>
              </a:ext>
            </a:extLst>
          </p:cNvPr>
          <p:cNvSpPr>
            <a:spLocks noGrp="1"/>
          </p:cNvSpPr>
          <p:nvPr>
            <p:ph type="title"/>
          </p:nvPr>
        </p:nvSpPr>
        <p:spPr>
          <a:xfrm>
            <a:off x="1828800" y="182563"/>
            <a:ext cx="7239000" cy="1646237"/>
          </a:xfrm>
        </p:spPr>
        <p:txBody>
          <a:bodyPr/>
          <a:lstStyle/>
          <a:p>
            <a:pPr algn="l"/>
            <a:r>
              <a:rPr lang="en-US" altLang="en-US" sz="2800" b="1"/>
              <a:t>G1D07 [97.509(b)(1)]  Volunteer Examiners are accredited by what organization?</a:t>
            </a:r>
            <a:br>
              <a:rPr lang="en-US" altLang="en-US" sz="2800" b="1"/>
            </a:br>
            <a:endParaRPr lang="en-US" altLang="en-US" sz="2800" b="1"/>
          </a:p>
        </p:txBody>
      </p:sp>
      <p:sp>
        <p:nvSpPr>
          <p:cNvPr id="50179" name="Content Placeholder 2">
            <a:extLst>
              <a:ext uri="{FF2B5EF4-FFF2-40B4-BE49-F238E27FC236}">
                <a16:creationId xmlns:a16="http://schemas.microsoft.com/office/drawing/2014/main" id="{899CB868-165A-6EF2-7A36-B6928F1D98A5}"/>
              </a:ext>
            </a:extLst>
          </p:cNvPr>
          <p:cNvSpPr>
            <a:spLocks noGrp="1"/>
          </p:cNvSpPr>
          <p:nvPr>
            <p:ph idx="1"/>
          </p:nvPr>
        </p:nvSpPr>
        <p:spPr>
          <a:xfrm>
            <a:off x="457200" y="2011363"/>
            <a:ext cx="8229600" cy="4221162"/>
          </a:xfrm>
        </p:spPr>
        <p:txBody>
          <a:bodyPr/>
          <a:lstStyle/>
          <a:p>
            <a:pPr marL="512763" indent="-512763">
              <a:buFont typeface="Arial" panose="020B0604020202020204" pitchFamily="34" charset="0"/>
              <a:buNone/>
            </a:pPr>
            <a:r>
              <a:rPr lang="en-US" altLang="en-US"/>
              <a:t>A. The Federal Communications Commission</a:t>
            </a:r>
          </a:p>
          <a:p>
            <a:pPr marL="512763" indent="-512763">
              <a:buFont typeface="Arial" panose="020B0604020202020204" pitchFamily="34" charset="0"/>
              <a:buNone/>
            </a:pPr>
            <a:r>
              <a:rPr lang="en-US" altLang="en-US"/>
              <a:t>B. The Universal Licensing System</a:t>
            </a:r>
          </a:p>
          <a:p>
            <a:pPr marL="512763" indent="-512763">
              <a:buFont typeface="Arial" panose="020B0604020202020204" pitchFamily="34" charset="0"/>
              <a:buNone/>
            </a:pPr>
            <a:r>
              <a:rPr lang="en-US" altLang="en-US">
                <a:solidFill>
                  <a:srgbClr val="FF0000"/>
                </a:solidFill>
              </a:rPr>
              <a:t>C. A Volunteer Examiner Coordinator</a:t>
            </a:r>
          </a:p>
          <a:p>
            <a:pPr marL="512763" indent="-512763">
              <a:buFont typeface="Arial" panose="020B0604020202020204" pitchFamily="34" charset="0"/>
              <a:buNone/>
            </a:pPr>
            <a:r>
              <a:rPr lang="en-US" altLang="en-US"/>
              <a:t>D. The Wireless Telecommunications Bureau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88BE4B30-E89F-29B9-8205-3ABA1A7F16CE}"/>
              </a:ext>
            </a:extLst>
          </p:cNvPr>
          <p:cNvSpPr>
            <a:spLocks noGrp="1"/>
          </p:cNvSpPr>
          <p:nvPr>
            <p:ph type="title"/>
          </p:nvPr>
        </p:nvSpPr>
        <p:spPr>
          <a:xfrm>
            <a:off x="1828800" y="182563"/>
            <a:ext cx="6858000" cy="1646237"/>
          </a:xfrm>
        </p:spPr>
        <p:txBody>
          <a:bodyPr/>
          <a:lstStyle/>
          <a:p>
            <a:pPr algn="l"/>
            <a:r>
              <a:rPr lang="en-US" altLang="en-US" sz="2800" b="1"/>
              <a:t>G1D08 [97.509(b)(3)]  Which of the following criteria must be met for a non-US citizen to be an accredited Volunteer Examiner?</a:t>
            </a:r>
            <a:br>
              <a:rPr lang="en-US" altLang="en-US" sz="2800" b="1"/>
            </a:br>
            <a:endParaRPr lang="en-US" altLang="en-US" sz="2800" b="1"/>
          </a:p>
        </p:txBody>
      </p:sp>
      <p:sp>
        <p:nvSpPr>
          <p:cNvPr id="12291" name="Content Placeholder 2">
            <a:extLst>
              <a:ext uri="{FF2B5EF4-FFF2-40B4-BE49-F238E27FC236}">
                <a16:creationId xmlns:a16="http://schemas.microsoft.com/office/drawing/2014/main" id="{B2321901-53E7-A27B-8237-5EF55AA1C169}"/>
              </a:ext>
            </a:extLst>
          </p:cNvPr>
          <p:cNvSpPr>
            <a:spLocks noGrp="1"/>
          </p:cNvSpPr>
          <p:nvPr>
            <p:ph idx="1"/>
          </p:nvPr>
        </p:nvSpPr>
        <p:spPr>
          <a:xfrm>
            <a:off x="457200" y="2011363"/>
            <a:ext cx="8229600" cy="3992562"/>
          </a:xfrm>
        </p:spPr>
        <p:txBody>
          <a:bodyPr>
            <a:normAutofit fontScale="92500" lnSpcReduction="10000"/>
          </a:bodyPr>
          <a:lstStyle/>
          <a:p>
            <a:pPr marL="512763" indent="-512763">
              <a:buFont typeface="Arial" charset="0"/>
              <a:buNone/>
              <a:defRPr/>
            </a:pPr>
            <a:r>
              <a:rPr lang="en-US" dirty="0"/>
              <a:t>A. The person must be a resident of the US for a minimum of 5 years</a:t>
            </a:r>
          </a:p>
          <a:p>
            <a:pPr marL="512763" indent="-512763">
              <a:buFont typeface="Arial" charset="0"/>
              <a:buNone/>
              <a:defRPr/>
            </a:pPr>
            <a:r>
              <a:rPr lang="en-US" dirty="0"/>
              <a:t>B. The person must hold an FCC granted amateur radio license of General class or above</a:t>
            </a:r>
          </a:p>
          <a:p>
            <a:pPr marL="512763" indent="-512763">
              <a:buFont typeface="Arial" charset="0"/>
              <a:buNone/>
              <a:defRPr/>
            </a:pPr>
            <a:r>
              <a:rPr lang="en-US" dirty="0"/>
              <a:t>C. The person’s home citizenship must be in </a:t>
            </a:r>
            <a:r>
              <a:rPr lang="en-US" dirty="0" err="1"/>
              <a:t>ITU</a:t>
            </a:r>
            <a:r>
              <a:rPr lang="en-US" dirty="0"/>
              <a:t> region 2</a:t>
            </a:r>
          </a:p>
          <a:p>
            <a:pPr marL="512763" indent="-512763">
              <a:buFont typeface="Arial" charset="0"/>
              <a:buNone/>
              <a:defRPr/>
            </a:pPr>
            <a:r>
              <a:rPr lang="en-US" dirty="0"/>
              <a:t>D. None of these choices is correct; a non-US citizen cannot be a Volunteer Examiner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C9C797DF-BB47-6117-1ED5-6139D4C28640}"/>
              </a:ext>
            </a:extLst>
          </p:cNvPr>
          <p:cNvSpPr>
            <a:spLocks noGrp="1"/>
          </p:cNvSpPr>
          <p:nvPr>
            <p:ph type="title"/>
          </p:nvPr>
        </p:nvSpPr>
        <p:spPr>
          <a:xfrm>
            <a:off x="1828800" y="182563"/>
            <a:ext cx="6858000" cy="1646237"/>
          </a:xfrm>
        </p:spPr>
        <p:txBody>
          <a:bodyPr/>
          <a:lstStyle/>
          <a:p>
            <a:pPr algn="l"/>
            <a:r>
              <a:rPr lang="en-US" altLang="en-US" sz="2800" b="1"/>
              <a:t>G1D08 [97.509(b)(3)]  Which of the following criteria must be met for a non-US citizen to be an accredited Volunteer Examiner?</a:t>
            </a:r>
            <a:br>
              <a:rPr lang="en-US" altLang="en-US" sz="2800" b="1"/>
            </a:br>
            <a:endParaRPr lang="en-US" altLang="en-US" sz="2800" b="1"/>
          </a:p>
        </p:txBody>
      </p:sp>
      <p:sp>
        <p:nvSpPr>
          <p:cNvPr id="12291" name="Content Placeholder 2">
            <a:extLst>
              <a:ext uri="{FF2B5EF4-FFF2-40B4-BE49-F238E27FC236}">
                <a16:creationId xmlns:a16="http://schemas.microsoft.com/office/drawing/2014/main" id="{60B0F0F1-FDD6-63D4-4A42-703422E1EA1B}"/>
              </a:ext>
            </a:extLst>
          </p:cNvPr>
          <p:cNvSpPr>
            <a:spLocks noGrp="1"/>
          </p:cNvSpPr>
          <p:nvPr>
            <p:ph idx="1"/>
          </p:nvPr>
        </p:nvSpPr>
        <p:spPr>
          <a:xfrm>
            <a:off x="457200" y="2011363"/>
            <a:ext cx="8229600" cy="3992562"/>
          </a:xfrm>
        </p:spPr>
        <p:txBody>
          <a:bodyPr>
            <a:normAutofit fontScale="92500" lnSpcReduction="10000"/>
          </a:bodyPr>
          <a:lstStyle/>
          <a:p>
            <a:pPr marL="512763" indent="-512763">
              <a:buFont typeface="Arial" charset="0"/>
              <a:buNone/>
              <a:defRPr/>
            </a:pPr>
            <a:r>
              <a:rPr lang="en-US" dirty="0"/>
              <a:t>A. The person must be a resident of the US for a minimum of 5 years</a:t>
            </a:r>
          </a:p>
          <a:p>
            <a:pPr marL="512763" indent="-512763">
              <a:buFont typeface="Arial" charset="0"/>
              <a:buNone/>
              <a:defRPr/>
            </a:pPr>
            <a:r>
              <a:rPr lang="en-US" dirty="0">
                <a:solidFill>
                  <a:srgbClr val="FF0000"/>
                </a:solidFill>
              </a:rPr>
              <a:t>B. The person must hold an FCC granted amateur radio license of General class or above</a:t>
            </a:r>
          </a:p>
          <a:p>
            <a:pPr marL="512763" indent="-512763">
              <a:buFont typeface="Arial" charset="0"/>
              <a:buNone/>
              <a:defRPr/>
            </a:pPr>
            <a:r>
              <a:rPr lang="en-US" dirty="0"/>
              <a:t>C. The person’s home citizenship must be in </a:t>
            </a:r>
            <a:r>
              <a:rPr lang="en-US" dirty="0" err="1"/>
              <a:t>ITU</a:t>
            </a:r>
            <a:r>
              <a:rPr lang="en-US" dirty="0"/>
              <a:t> region 2</a:t>
            </a:r>
          </a:p>
          <a:p>
            <a:pPr marL="512763" indent="-512763">
              <a:buFont typeface="Arial" charset="0"/>
              <a:buNone/>
              <a:defRPr/>
            </a:pPr>
            <a:r>
              <a:rPr lang="en-US" dirty="0"/>
              <a:t>D. None of these choices is correct; a non-US citizen cannot be a Volunteer Examiner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5A04F0B4-4FA1-92A4-EC2C-B592CBD1F8D9}"/>
              </a:ext>
            </a:extLst>
          </p:cNvPr>
          <p:cNvSpPr>
            <a:spLocks noGrp="1"/>
          </p:cNvSpPr>
          <p:nvPr>
            <p:ph type="title"/>
          </p:nvPr>
        </p:nvSpPr>
        <p:spPr>
          <a:xfrm>
            <a:off x="1828800" y="182563"/>
            <a:ext cx="6858000" cy="1646237"/>
          </a:xfrm>
        </p:spPr>
        <p:txBody>
          <a:bodyPr/>
          <a:lstStyle/>
          <a:p>
            <a:pPr algn="l"/>
            <a:r>
              <a:rPr lang="en-US" altLang="en-US" sz="2800" b="1"/>
              <a:t>G1D10 [97.509(b)(2)]  What is the minimum age that one must be to qualify as an accredited Volunteer Examiner?</a:t>
            </a:r>
            <a:br>
              <a:rPr lang="en-US" altLang="en-US" sz="2800" b="1"/>
            </a:br>
            <a:endParaRPr lang="en-US" altLang="en-US" sz="2800" b="1"/>
          </a:p>
        </p:txBody>
      </p:sp>
      <p:sp>
        <p:nvSpPr>
          <p:cNvPr id="53251" name="Content Placeholder 2">
            <a:extLst>
              <a:ext uri="{FF2B5EF4-FFF2-40B4-BE49-F238E27FC236}">
                <a16:creationId xmlns:a16="http://schemas.microsoft.com/office/drawing/2014/main" id="{9DCE1826-D9D3-3B96-AD75-1BEA7D72A7BD}"/>
              </a:ext>
            </a:extLst>
          </p:cNvPr>
          <p:cNvSpPr>
            <a:spLocks noGrp="1"/>
          </p:cNvSpPr>
          <p:nvPr>
            <p:ph idx="1"/>
          </p:nvPr>
        </p:nvSpPr>
        <p:spPr>
          <a:xfrm>
            <a:off x="457200" y="2011363"/>
            <a:ext cx="8229600" cy="3992562"/>
          </a:xfrm>
        </p:spPr>
        <p:txBody>
          <a:bodyPr/>
          <a:lstStyle/>
          <a:p>
            <a:pPr marL="512763" indent="-512763">
              <a:buFont typeface="Arial" panose="020B0604020202020204" pitchFamily="34" charset="0"/>
              <a:buNone/>
            </a:pPr>
            <a:r>
              <a:rPr lang="en-US" altLang="en-US"/>
              <a:t>A. 16 years</a:t>
            </a:r>
          </a:p>
          <a:p>
            <a:pPr marL="512763" indent="-512763">
              <a:buFont typeface="Arial" panose="020B0604020202020204" pitchFamily="34" charset="0"/>
              <a:buNone/>
            </a:pPr>
            <a:r>
              <a:rPr lang="en-US" altLang="en-US"/>
              <a:t>B. 18 years</a:t>
            </a:r>
          </a:p>
          <a:p>
            <a:pPr marL="512763" indent="-512763">
              <a:buFont typeface="Arial" panose="020B0604020202020204" pitchFamily="34" charset="0"/>
              <a:buNone/>
            </a:pPr>
            <a:r>
              <a:rPr lang="en-US" altLang="en-US"/>
              <a:t>C. 21 years</a:t>
            </a:r>
          </a:p>
          <a:p>
            <a:pPr marL="512763" indent="-512763">
              <a:buFont typeface="Arial" panose="020B0604020202020204" pitchFamily="34" charset="0"/>
              <a:buNone/>
            </a:pPr>
            <a:r>
              <a:rPr lang="en-US" altLang="en-US"/>
              <a:t>D. There is no age limit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786199EF-008B-B56E-4F92-5F09FC827466}"/>
              </a:ext>
            </a:extLst>
          </p:cNvPr>
          <p:cNvSpPr>
            <a:spLocks noGrp="1"/>
          </p:cNvSpPr>
          <p:nvPr>
            <p:ph type="title"/>
          </p:nvPr>
        </p:nvSpPr>
        <p:spPr>
          <a:xfrm>
            <a:off x="1828800" y="182563"/>
            <a:ext cx="6858000" cy="1646237"/>
          </a:xfrm>
        </p:spPr>
        <p:txBody>
          <a:bodyPr/>
          <a:lstStyle/>
          <a:p>
            <a:pPr algn="l"/>
            <a:r>
              <a:rPr lang="en-US" altLang="en-US" sz="2800" b="1"/>
              <a:t>G1D10 [97.509(b)(2)]  What is the minimum age that one must be to qualify as an accredited Volunteer Examiner?</a:t>
            </a:r>
            <a:br>
              <a:rPr lang="en-US" altLang="en-US" sz="2800" b="1"/>
            </a:br>
            <a:endParaRPr lang="en-US" altLang="en-US" sz="2800" b="1"/>
          </a:p>
        </p:txBody>
      </p:sp>
      <p:sp>
        <p:nvSpPr>
          <p:cNvPr id="54275" name="Content Placeholder 2">
            <a:extLst>
              <a:ext uri="{FF2B5EF4-FFF2-40B4-BE49-F238E27FC236}">
                <a16:creationId xmlns:a16="http://schemas.microsoft.com/office/drawing/2014/main" id="{D54FAC31-E21C-3D83-E452-F8EDFF4F63F5}"/>
              </a:ext>
            </a:extLst>
          </p:cNvPr>
          <p:cNvSpPr>
            <a:spLocks noGrp="1"/>
          </p:cNvSpPr>
          <p:nvPr>
            <p:ph idx="1"/>
          </p:nvPr>
        </p:nvSpPr>
        <p:spPr>
          <a:xfrm>
            <a:off x="457200" y="2011363"/>
            <a:ext cx="8229600" cy="3992562"/>
          </a:xfrm>
        </p:spPr>
        <p:txBody>
          <a:bodyPr/>
          <a:lstStyle/>
          <a:p>
            <a:pPr marL="512763" indent="-512763">
              <a:buFont typeface="Arial" panose="020B0604020202020204" pitchFamily="34" charset="0"/>
              <a:buNone/>
            </a:pPr>
            <a:r>
              <a:rPr lang="en-US" altLang="en-US"/>
              <a:t>A. 16 years</a:t>
            </a:r>
          </a:p>
          <a:p>
            <a:pPr marL="512763" indent="-512763">
              <a:buFont typeface="Arial" panose="020B0604020202020204" pitchFamily="34" charset="0"/>
              <a:buNone/>
            </a:pPr>
            <a:r>
              <a:rPr lang="en-US" altLang="en-US">
                <a:solidFill>
                  <a:srgbClr val="FF0000"/>
                </a:solidFill>
              </a:rPr>
              <a:t>B. 18 years</a:t>
            </a:r>
          </a:p>
          <a:p>
            <a:pPr marL="512763" indent="-512763">
              <a:buFont typeface="Arial" panose="020B0604020202020204" pitchFamily="34" charset="0"/>
              <a:buNone/>
            </a:pPr>
            <a:r>
              <a:rPr lang="en-US" altLang="en-US"/>
              <a:t>C. 21 years</a:t>
            </a:r>
          </a:p>
          <a:p>
            <a:pPr marL="512763" indent="-512763">
              <a:buFont typeface="Arial" panose="020B0604020202020204" pitchFamily="34" charset="0"/>
              <a:buNone/>
            </a:pPr>
            <a:r>
              <a:rPr lang="en-US" altLang="en-US"/>
              <a:t>D. There is no age limit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6B7D570C-0D25-F7B1-A5E1-6C0537F7A772}"/>
              </a:ext>
            </a:extLst>
          </p:cNvPr>
          <p:cNvSpPr>
            <a:spLocks noGrp="1"/>
          </p:cNvSpPr>
          <p:nvPr>
            <p:ph type="title"/>
          </p:nvPr>
        </p:nvSpPr>
        <p:spPr>
          <a:xfrm>
            <a:off x="1828800" y="182563"/>
            <a:ext cx="6950075" cy="1646237"/>
          </a:xfrm>
        </p:spPr>
        <p:txBody>
          <a:bodyPr/>
          <a:lstStyle/>
          <a:p>
            <a:pPr algn="l"/>
            <a:r>
              <a:rPr lang="en-US" altLang="en-US" sz="2800" b="1"/>
              <a:t>G1D04 [97.509(3)(i)(c)]  Who must observe the administration of a Technician class license examination?</a:t>
            </a:r>
            <a:br>
              <a:rPr lang="en-US" altLang="en-US" sz="2800" b="1"/>
            </a:br>
            <a:endParaRPr lang="en-US" altLang="en-US" sz="2800" b="1"/>
          </a:p>
        </p:txBody>
      </p:sp>
      <p:sp>
        <p:nvSpPr>
          <p:cNvPr id="12291" name="Content Placeholder 2">
            <a:extLst>
              <a:ext uri="{FF2B5EF4-FFF2-40B4-BE49-F238E27FC236}">
                <a16:creationId xmlns:a16="http://schemas.microsoft.com/office/drawing/2014/main" id="{B4CFE074-7A45-2C22-AE60-D275BDA8E6B8}"/>
              </a:ext>
            </a:extLst>
          </p:cNvPr>
          <p:cNvSpPr>
            <a:spLocks noGrp="1"/>
          </p:cNvSpPr>
          <p:nvPr>
            <p:ph idx="1"/>
          </p:nvPr>
        </p:nvSpPr>
        <p:spPr>
          <a:xfrm>
            <a:off x="457200" y="2011363"/>
            <a:ext cx="8229600" cy="3916362"/>
          </a:xfrm>
        </p:spPr>
        <p:txBody>
          <a:bodyPr>
            <a:normAutofit fontScale="92500" lnSpcReduction="10000"/>
          </a:bodyPr>
          <a:lstStyle/>
          <a:p>
            <a:pPr marL="512763" indent="-512763">
              <a:buFont typeface="Arial" charset="0"/>
              <a:buNone/>
              <a:defRPr/>
            </a:pPr>
            <a:r>
              <a:rPr lang="en-US" dirty="0"/>
              <a:t>A. At least three Volunteer Examiners of General class or higher</a:t>
            </a:r>
          </a:p>
          <a:p>
            <a:pPr marL="512763" indent="-512763">
              <a:buFont typeface="Arial" charset="0"/>
              <a:buNone/>
              <a:defRPr/>
            </a:pPr>
            <a:r>
              <a:rPr lang="en-US" dirty="0"/>
              <a:t>B. At least two Volunteer Examiners of General class or higher</a:t>
            </a:r>
          </a:p>
          <a:p>
            <a:pPr marL="512763" indent="-512763">
              <a:buFont typeface="Arial" charset="0"/>
              <a:buNone/>
              <a:defRPr/>
            </a:pPr>
            <a:r>
              <a:rPr lang="en-US" dirty="0"/>
              <a:t>C. At least two Volunteer Examiners of Technician class or higher</a:t>
            </a:r>
          </a:p>
          <a:p>
            <a:pPr marL="512763" indent="-512763">
              <a:buFont typeface="Arial" charset="0"/>
              <a:buNone/>
              <a:defRPr/>
            </a:pPr>
            <a:r>
              <a:rPr lang="en-US" dirty="0"/>
              <a:t>D. At least three Volunteer Examiners of Technician class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EFDCA9DD-1FA4-B411-0F29-C330A20DF9E5}"/>
              </a:ext>
            </a:extLst>
          </p:cNvPr>
          <p:cNvSpPr>
            <a:spLocks noGrp="1"/>
          </p:cNvSpPr>
          <p:nvPr>
            <p:ph type="title"/>
          </p:nvPr>
        </p:nvSpPr>
        <p:spPr>
          <a:xfrm>
            <a:off x="1828800" y="182563"/>
            <a:ext cx="6950075" cy="1646237"/>
          </a:xfrm>
        </p:spPr>
        <p:txBody>
          <a:bodyPr/>
          <a:lstStyle/>
          <a:p>
            <a:pPr algn="l"/>
            <a:r>
              <a:rPr lang="en-US" altLang="en-US" sz="2800" b="1"/>
              <a:t>G1D04 [97.509(3)(i)(c)]  Who must observe the administration of a Technician class license examination?</a:t>
            </a:r>
            <a:br>
              <a:rPr lang="en-US" altLang="en-US" sz="2800" b="1"/>
            </a:br>
            <a:endParaRPr lang="en-US" altLang="en-US" sz="2800" b="1"/>
          </a:p>
        </p:txBody>
      </p:sp>
      <p:sp>
        <p:nvSpPr>
          <p:cNvPr id="12291" name="Content Placeholder 2">
            <a:extLst>
              <a:ext uri="{FF2B5EF4-FFF2-40B4-BE49-F238E27FC236}">
                <a16:creationId xmlns:a16="http://schemas.microsoft.com/office/drawing/2014/main" id="{AAA2E644-1D56-571A-540E-35946C34D9BD}"/>
              </a:ext>
            </a:extLst>
          </p:cNvPr>
          <p:cNvSpPr>
            <a:spLocks noGrp="1"/>
          </p:cNvSpPr>
          <p:nvPr>
            <p:ph idx="1"/>
          </p:nvPr>
        </p:nvSpPr>
        <p:spPr>
          <a:xfrm>
            <a:off x="457200" y="2011363"/>
            <a:ext cx="8229600" cy="3916362"/>
          </a:xfrm>
        </p:spPr>
        <p:txBody>
          <a:bodyPr>
            <a:normAutofit fontScale="92500" lnSpcReduction="10000"/>
          </a:bodyPr>
          <a:lstStyle/>
          <a:p>
            <a:pPr marL="512763" indent="-512763">
              <a:buFont typeface="Arial" charset="0"/>
              <a:buNone/>
              <a:defRPr/>
            </a:pPr>
            <a:r>
              <a:rPr lang="en-US" dirty="0">
                <a:solidFill>
                  <a:srgbClr val="FF0000"/>
                </a:solidFill>
              </a:rPr>
              <a:t>A. At least three Volunteer Examiners of General class or higher</a:t>
            </a:r>
          </a:p>
          <a:p>
            <a:pPr marL="512763" indent="-512763">
              <a:buFont typeface="Arial" charset="0"/>
              <a:buNone/>
              <a:defRPr/>
            </a:pPr>
            <a:r>
              <a:rPr lang="en-US" dirty="0"/>
              <a:t>B. At least two Volunteer Examiners of General class or higher</a:t>
            </a:r>
          </a:p>
          <a:p>
            <a:pPr marL="512763" indent="-512763">
              <a:buFont typeface="Arial" charset="0"/>
              <a:buNone/>
              <a:defRPr/>
            </a:pPr>
            <a:r>
              <a:rPr lang="en-US" dirty="0"/>
              <a:t>C. At least two Volunteer Examiners of Technician class or higher</a:t>
            </a:r>
          </a:p>
          <a:p>
            <a:pPr marL="512763" indent="-512763">
              <a:buFont typeface="Arial" charset="0"/>
              <a:buNone/>
              <a:defRPr/>
            </a:pPr>
            <a:r>
              <a:rPr lang="en-US" dirty="0"/>
              <a:t>D. At least three Volunteer Examiners of Technician class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D0E82369-F9E6-4843-9914-91C92D452878}"/>
              </a:ext>
            </a:extLst>
          </p:cNvPr>
          <p:cNvSpPr>
            <a:spLocks noGrp="1"/>
          </p:cNvSpPr>
          <p:nvPr>
            <p:ph type="title"/>
          </p:nvPr>
        </p:nvSpPr>
        <p:spPr>
          <a:xfrm>
            <a:off x="1828800" y="274638"/>
            <a:ext cx="6858000" cy="1920875"/>
          </a:xfrm>
        </p:spPr>
        <p:txBody>
          <a:bodyPr/>
          <a:lstStyle/>
          <a:p>
            <a:pPr algn="l"/>
            <a:r>
              <a:rPr lang="en-US" altLang="en-US" sz="3200" b="1"/>
              <a:t>G1D02 [97.509(b)(3)(i)]  What license examinations may you administer as an accredited Volunteer Examiner holding a General class operator license?</a:t>
            </a:r>
            <a:br>
              <a:rPr lang="en-US" altLang="en-US" sz="3200" b="1"/>
            </a:br>
            <a:endParaRPr lang="en-US" altLang="en-US" sz="3200" b="1"/>
          </a:p>
        </p:txBody>
      </p:sp>
      <p:sp>
        <p:nvSpPr>
          <p:cNvPr id="57347" name="Content Placeholder 2">
            <a:extLst>
              <a:ext uri="{FF2B5EF4-FFF2-40B4-BE49-F238E27FC236}">
                <a16:creationId xmlns:a16="http://schemas.microsoft.com/office/drawing/2014/main" id="{3D947F21-D377-080F-4175-327BD11BD889}"/>
              </a:ext>
            </a:extLst>
          </p:cNvPr>
          <p:cNvSpPr>
            <a:spLocks noGrp="1"/>
          </p:cNvSpPr>
          <p:nvPr>
            <p:ph idx="1"/>
          </p:nvPr>
        </p:nvSpPr>
        <p:spPr>
          <a:xfrm>
            <a:off x="457200" y="2286000"/>
            <a:ext cx="8229600" cy="3916363"/>
          </a:xfrm>
        </p:spPr>
        <p:txBody>
          <a:bodyPr/>
          <a:lstStyle/>
          <a:p>
            <a:pPr marL="512763" indent="-512763">
              <a:buFont typeface="Arial" panose="020B0604020202020204" pitchFamily="34" charset="0"/>
              <a:buNone/>
            </a:pPr>
            <a:r>
              <a:rPr lang="en-US" altLang="en-US"/>
              <a:t>A. General and Technician</a:t>
            </a:r>
          </a:p>
          <a:p>
            <a:pPr marL="512763" indent="-512763">
              <a:buFont typeface="Arial" panose="020B0604020202020204" pitchFamily="34" charset="0"/>
              <a:buNone/>
            </a:pPr>
            <a:r>
              <a:rPr lang="en-US" altLang="en-US"/>
              <a:t>B. None, only Amateur Extra class licensees may be accredited</a:t>
            </a:r>
          </a:p>
          <a:p>
            <a:pPr marL="512763" indent="-512763">
              <a:buFont typeface="Arial" panose="020B0604020202020204" pitchFamily="34" charset="0"/>
              <a:buNone/>
            </a:pPr>
            <a:r>
              <a:rPr lang="en-US" altLang="en-US"/>
              <a:t>C. Technician only</a:t>
            </a:r>
          </a:p>
          <a:p>
            <a:pPr marL="512763" indent="-512763">
              <a:buFont typeface="Arial" panose="020B0604020202020204" pitchFamily="34" charset="0"/>
              <a:buNone/>
            </a:pPr>
            <a:r>
              <a:rPr lang="en-US" altLang="en-US"/>
              <a:t>D. Amateur Extra, General, and Technician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4D4168B8-A7C1-45C3-06FC-BD39ACC13FF8}"/>
              </a:ext>
            </a:extLst>
          </p:cNvPr>
          <p:cNvSpPr>
            <a:spLocks noGrp="1"/>
          </p:cNvSpPr>
          <p:nvPr>
            <p:ph type="title"/>
          </p:nvPr>
        </p:nvSpPr>
        <p:spPr>
          <a:xfrm>
            <a:off x="1828800" y="274638"/>
            <a:ext cx="6858000" cy="1920875"/>
          </a:xfrm>
        </p:spPr>
        <p:txBody>
          <a:bodyPr/>
          <a:lstStyle/>
          <a:p>
            <a:pPr algn="l"/>
            <a:r>
              <a:rPr lang="en-US" altLang="en-US" sz="3200" b="1"/>
              <a:t>G1D02 [97.509(b)(3)(i)]  What license examinations may you administer as an accredited Volunteer Examiner holding a General class operator license?</a:t>
            </a:r>
            <a:br>
              <a:rPr lang="en-US" altLang="en-US" sz="3200" b="1"/>
            </a:br>
            <a:endParaRPr lang="en-US" altLang="en-US" sz="3200" b="1"/>
          </a:p>
        </p:txBody>
      </p:sp>
      <p:sp>
        <p:nvSpPr>
          <p:cNvPr id="58371" name="Content Placeholder 2">
            <a:extLst>
              <a:ext uri="{FF2B5EF4-FFF2-40B4-BE49-F238E27FC236}">
                <a16:creationId xmlns:a16="http://schemas.microsoft.com/office/drawing/2014/main" id="{52CBCE22-B1A4-553B-ADF3-D45C404A9489}"/>
              </a:ext>
            </a:extLst>
          </p:cNvPr>
          <p:cNvSpPr>
            <a:spLocks noGrp="1"/>
          </p:cNvSpPr>
          <p:nvPr>
            <p:ph idx="1"/>
          </p:nvPr>
        </p:nvSpPr>
        <p:spPr>
          <a:xfrm>
            <a:off x="457200" y="2286000"/>
            <a:ext cx="8229600" cy="3916363"/>
          </a:xfrm>
        </p:spPr>
        <p:txBody>
          <a:bodyPr/>
          <a:lstStyle/>
          <a:p>
            <a:pPr marL="512763" indent="-512763">
              <a:buFont typeface="Arial" panose="020B0604020202020204" pitchFamily="34" charset="0"/>
              <a:buNone/>
            </a:pPr>
            <a:r>
              <a:rPr lang="en-US" altLang="en-US"/>
              <a:t>A. General and Technician</a:t>
            </a:r>
          </a:p>
          <a:p>
            <a:pPr marL="512763" indent="-512763">
              <a:buFont typeface="Arial" panose="020B0604020202020204" pitchFamily="34" charset="0"/>
              <a:buNone/>
            </a:pPr>
            <a:r>
              <a:rPr lang="en-US" altLang="en-US"/>
              <a:t>B. None, only Amateur Extra class licensees may be accredited</a:t>
            </a:r>
          </a:p>
          <a:p>
            <a:pPr marL="512763" indent="-512763">
              <a:buFont typeface="Arial" panose="020B0604020202020204" pitchFamily="34" charset="0"/>
              <a:buNone/>
            </a:pPr>
            <a:r>
              <a:rPr lang="en-US" altLang="en-US">
                <a:solidFill>
                  <a:srgbClr val="FF0000"/>
                </a:solidFill>
              </a:rPr>
              <a:t>C. Technician only</a:t>
            </a:r>
          </a:p>
          <a:p>
            <a:pPr marL="512763" indent="-512763">
              <a:buFont typeface="Arial" panose="020B0604020202020204" pitchFamily="34" charset="0"/>
              <a:buNone/>
            </a:pPr>
            <a:r>
              <a:rPr lang="en-US" altLang="en-US"/>
              <a:t>D. Amateur Extra, General, and Technician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744E1BA6-D105-D728-3394-2304B4B556C7}"/>
              </a:ext>
            </a:extLst>
          </p:cNvPr>
          <p:cNvSpPr>
            <a:spLocks noGrp="1"/>
          </p:cNvSpPr>
          <p:nvPr>
            <p:ph type="title"/>
          </p:nvPr>
        </p:nvSpPr>
        <p:spPr>
          <a:xfrm>
            <a:off x="1828800" y="182563"/>
            <a:ext cx="6858000" cy="1646237"/>
          </a:xfrm>
        </p:spPr>
        <p:txBody>
          <a:bodyPr/>
          <a:lstStyle/>
          <a:p>
            <a:pPr algn="l"/>
            <a:r>
              <a:rPr lang="en-US" altLang="en-US" sz="2800" b="1"/>
              <a:t>G1D09 [97.9(b)]  How long is a Certificate of Successful Completion of Examination (CSCE) valid for exam element credit?</a:t>
            </a:r>
            <a:br>
              <a:rPr lang="en-US" altLang="en-US" sz="2800" b="1"/>
            </a:br>
            <a:endParaRPr lang="en-US" altLang="en-US" sz="2800" b="1"/>
          </a:p>
        </p:txBody>
      </p:sp>
      <p:sp>
        <p:nvSpPr>
          <p:cNvPr id="59395" name="Content Placeholder 2">
            <a:extLst>
              <a:ext uri="{FF2B5EF4-FFF2-40B4-BE49-F238E27FC236}">
                <a16:creationId xmlns:a16="http://schemas.microsoft.com/office/drawing/2014/main" id="{3D5E7FC8-858A-C40F-51E9-922537942D23}"/>
              </a:ext>
            </a:extLst>
          </p:cNvPr>
          <p:cNvSpPr>
            <a:spLocks noGrp="1"/>
          </p:cNvSpPr>
          <p:nvPr>
            <p:ph idx="1"/>
          </p:nvPr>
        </p:nvSpPr>
        <p:spPr>
          <a:xfrm>
            <a:off x="457200" y="2011363"/>
            <a:ext cx="8229600" cy="3992562"/>
          </a:xfrm>
        </p:spPr>
        <p:txBody>
          <a:bodyPr/>
          <a:lstStyle/>
          <a:p>
            <a:pPr marL="512763" indent="-512763">
              <a:buFont typeface="Arial" panose="020B0604020202020204" pitchFamily="34" charset="0"/>
              <a:buNone/>
            </a:pPr>
            <a:r>
              <a:rPr lang="en-US" altLang="en-US"/>
              <a:t>A. 30 days</a:t>
            </a:r>
          </a:p>
          <a:p>
            <a:pPr marL="512763" indent="-512763">
              <a:buFont typeface="Arial" panose="020B0604020202020204" pitchFamily="34" charset="0"/>
              <a:buNone/>
            </a:pPr>
            <a:r>
              <a:rPr lang="en-US" altLang="en-US"/>
              <a:t>B. 180 days</a:t>
            </a:r>
          </a:p>
          <a:p>
            <a:pPr marL="512763" indent="-512763">
              <a:buFont typeface="Arial" panose="020B0604020202020204" pitchFamily="34" charset="0"/>
              <a:buNone/>
            </a:pPr>
            <a:r>
              <a:rPr lang="en-US" altLang="en-US"/>
              <a:t>C. 365 days</a:t>
            </a:r>
          </a:p>
          <a:p>
            <a:pPr marL="512763" indent="-512763">
              <a:buFont typeface="Arial" panose="020B0604020202020204" pitchFamily="34" charset="0"/>
              <a:buNone/>
            </a:pPr>
            <a:r>
              <a:rPr lang="en-US" altLang="en-US"/>
              <a:t>D. For as long as your current license is valid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30990E57-1047-0AF9-5820-BB723C483D13}"/>
              </a:ext>
            </a:extLst>
          </p:cNvPr>
          <p:cNvSpPr>
            <a:spLocks noGrp="1"/>
          </p:cNvSpPr>
          <p:nvPr>
            <p:ph type="title"/>
          </p:nvPr>
        </p:nvSpPr>
        <p:spPr>
          <a:xfrm>
            <a:off x="1828800" y="182563"/>
            <a:ext cx="6858000" cy="1646237"/>
          </a:xfrm>
        </p:spPr>
        <p:txBody>
          <a:bodyPr/>
          <a:lstStyle/>
          <a:p>
            <a:pPr algn="l"/>
            <a:r>
              <a:rPr lang="en-US" altLang="en-US" sz="2800" b="1"/>
              <a:t>G1D09 [97.9(b)]  How long is a Certificate of Successful Completion of Examination (CSCE) valid for exam element credit?</a:t>
            </a:r>
            <a:br>
              <a:rPr lang="en-US" altLang="en-US" sz="2800" b="1"/>
            </a:br>
            <a:endParaRPr lang="en-US" altLang="en-US" sz="2800" b="1"/>
          </a:p>
        </p:txBody>
      </p:sp>
      <p:sp>
        <p:nvSpPr>
          <p:cNvPr id="60419" name="Content Placeholder 2">
            <a:extLst>
              <a:ext uri="{FF2B5EF4-FFF2-40B4-BE49-F238E27FC236}">
                <a16:creationId xmlns:a16="http://schemas.microsoft.com/office/drawing/2014/main" id="{9B3D0B35-151D-9B8F-B047-A8CA495C39AB}"/>
              </a:ext>
            </a:extLst>
          </p:cNvPr>
          <p:cNvSpPr>
            <a:spLocks noGrp="1"/>
          </p:cNvSpPr>
          <p:nvPr>
            <p:ph idx="1"/>
          </p:nvPr>
        </p:nvSpPr>
        <p:spPr>
          <a:xfrm>
            <a:off x="457200" y="2011363"/>
            <a:ext cx="8229600" cy="3992562"/>
          </a:xfrm>
        </p:spPr>
        <p:txBody>
          <a:bodyPr/>
          <a:lstStyle/>
          <a:p>
            <a:pPr marL="512763" indent="-512763">
              <a:buFont typeface="Arial" panose="020B0604020202020204" pitchFamily="34" charset="0"/>
              <a:buNone/>
            </a:pPr>
            <a:r>
              <a:rPr lang="en-US" altLang="en-US"/>
              <a:t>A. 30 days</a:t>
            </a:r>
          </a:p>
          <a:p>
            <a:pPr marL="512763" indent="-512763">
              <a:buFont typeface="Arial" panose="020B0604020202020204" pitchFamily="34" charset="0"/>
              <a:buNone/>
            </a:pPr>
            <a:r>
              <a:rPr lang="en-US" altLang="en-US"/>
              <a:t>B. 180 days</a:t>
            </a:r>
          </a:p>
          <a:p>
            <a:pPr marL="512763" indent="-512763">
              <a:buFont typeface="Arial" panose="020B0604020202020204" pitchFamily="34" charset="0"/>
              <a:buNone/>
            </a:pPr>
            <a:r>
              <a:rPr lang="en-US" altLang="en-US">
                <a:solidFill>
                  <a:srgbClr val="FF0000"/>
                </a:solidFill>
              </a:rPr>
              <a:t>C. 365 days</a:t>
            </a:r>
          </a:p>
          <a:p>
            <a:pPr marL="512763" indent="-512763">
              <a:buFont typeface="Arial" panose="020B0604020202020204" pitchFamily="34" charset="0"/>
              <a:buNone/>
            </a:pPr>
            <a:r>
              <a:rPr lang="en-US" altLang="en-US"/>
              <a:t>D. For as long as your current license is valid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a:extLst>
              <a:ext uri="{FF2B5EF4-FFF2-40B4-BE49-F238E27FC236}">
                <a16:creationId xmlns:a16="http://schemas.microsoft.com/office/drawing/2014/main" id="{268CB0A6-1013-8A2D-AA3C-E0BCCDD7641C}"/>
              </a:ext>
            </a:extLst>
          </p:cNvPr>
          <p:cNvSpPr>
            <a:spLocks noGrp="1"/>
          </p:cNvSpPr>
          <p:nvPr>
            <p:ph type="title"/>
          </p:nvPr>
        </p:nvSpPr>
        <p:spPr>
          <a:xfrm>
            <a:off x="1600200" y="503238"/>
            <a:ext cx="7543800" cy="2468562"/>
          </a:xfrm>
        </p:spPr>
        <p:txBody>
          <a:bodyPr/>
          <a:lstStyle/>
          <a:p>
            <a:pPr algn="l"/>
            <a:r>
              <a:rPr lang="en-US" altLang="en-US" sz="3200" b="1"/>
              <a:t>G1D03 [97.9(b)]  On which of the following band segments may you operate if you are a Technician class operator and have an unexpired Certificate of Successful Completion of Examination (CSCE) for General class privileges?</a:t>
            </a:r>
            <a:br>
              <a:rPr lang="en-US" altLang="en-US" sz="3200" b="1"/>
            </a:br>
            <a:endParaRPr lang="en-US" altLang="en-US" sz="3200" b="1"/>
          </a:p>
        </p:txBody>
      </p:sp>
      <p:sp>
        <p:nvSpPr>
          <p:cNvPr id="12291" name="Content Placeholder 2">
            <a:extLst>
              <a:ext uri="{FF2B5EF4-FFF2-40B4-BE49-F238E27FC236}">
                <a16:creationId xmlns:a16="http://schemas.microsoft.com/office/drawing/2014/main" id="{E83D370D-3612-CF77-48B2-C2D74689D319}"/>
              </a:ext>
            </a:extLst>
          </p:cNvPr>
          <p:cNvSpPr>
            <a:spLocks noGrp="1"/>
          </p:cNvSpPr>
          <p:nvPr>
            <p:ph idx="1"/>
          </p:nvPr>
        </p:nvSpPr>
        <p:spPr>
          <a:xfrm>
            <a:off x="457200" y="3094038"/>
            <a:ext cx="8229600" cy="3459162"/>
          </a:xfrm>
        </p:spPr>
        <p:txBody>
          <a:bodyPr>
            <a:normAutofit fontScale="92500" lnSpcReduction="20000"/>
          </a:bodyPr>
          <a:lstStyle/>
          <a:p>
            <a:pPr marL="512763" indent="-512763">
              <a:buFont typeface="Arial" charset="0"/>
              <a:buNone/>
              <a:defRPr/>
            </a:pPr>
            <a:r>
              <a:rPr lang="en-US" dirty="0"/>
              <a:t>A. Only the Technician band segments until your upgrade is posted in the FCC database</a:t>
            </a:r>
          </a:p>
          <a:p>
            <a:pPr marL="512763" indent="-512763">
              <a:buFont typeface="Arial" charset="0"/>
              <a:buNone/>
              <a:defRPr/>
            </a:pPr>
            <a:r>
              <a:rPr lang="en-US" dirty="0"/>
              <a:t>B. Only on the Technician band segments until you have a receipt for the FCC application fee payment</a:t>
            </a:r>
          </a:p>
          <a:p>
            <a:pPr marL="512763" indent="-512763">
              <a:buFont typeface="Arial" charset="0"/>
              <a:buNone/>
              <a:defRPr/>
            </a:pPr>
            <a:r>
              <a:rPr lang="en-US" dirty="0"/>
              <a:t>C. On any General or Technician class band segment</a:t>
            </a:r>
          </a:p>
          <a:p>
            <a:pPr marL="512763" indent="-512763">
              <a:buFont typeface="Arial" charset="0"/>
              <a:buNone/>
              <a:defRPr/>
            </a:pPr>
            <a:r>
              <a:rPr lang="en-US" dirty="0"/>
              <a:t>D. On any General or Technician class band segment except 30 meters and 60 meters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a:extLst>
              <a:ext uri="{FF2B5EF4-FFF2-40B4-BE49-F238E27FC236}">
                <a16:creationId xmlns:a16="http://schemas.microsoft.com/office/drawing/2014/main" id="{28A6FACA-0C44-5AB0-7CCB-4F687EB94502}"/>
              </a:ext>
            </a:extLst>
          </p:cNvPr>
          <p:cNvSpPr>
            <a:spLocks noGrp="1"/>
          </p:cNvSpPr>
          <p:nvPr>
            <p:ph type="title"/>
          </p:nvPr>
        </p:nvSpPr>
        <p:spPr>
          <a:xfrm>
            <a:off x="1600200" y="503238"/>
            <a:ext cx="7543800" cy="2468562"/>
          </a:xfrm>
        </p:spPr>
        <p:txBody>
          <a:bodyPr/>
          <a:lstStyle/>
          <a:p>
            <a:pPr algn="l"/>
            <a:r>
              <a:rPr lang="en-US" altLang="en-US" sz="3200" b="1"/>
              <a:t>G1D03 [97.9(b)]  On which of the following band segments may you operate if you are a Technician class operator and have an unexpired Certificate of Successful Completion of Examination (CSCE) for General class privileges?</a:t>
            </a:r>
            <a:br>
              <a:rPr lang="en-US" altLang="en-US" sz="3200" b="1"/>
            </a:br>
            <a:endParaRPr lang="en-US" altLang="en-US" sz="3200" b="1"/>
          </a:p>
        </p:txBody>
      </p:sp>
      <p:sp>
        <p:nvSpPr>
          <p:cNvPr id="12291" name="Content Placeholder 2">
            <a:extLst>
              <a:ext uri="{FF2B5EF4-FFF2-40B4-BE49-F238E27FC236}">
                <a16:creationId xmlns:a16="http://schemas.microsoft.com/office/drawing/2014/main" id="{4A13E10D-A893-07FB-0F0A-06D48B50CABB}"/>
              </a:ext>
            </a:extLst>
          </p:cNvPr>
          <p:cNvSpPr>
            <a:spLocks noGrp="1"/>
          </p:cNvSpPr>
          <p:nvPr>
            <p:ph idx="1"/>
          </p:nvPr>
        </p:nvSpPr>
        <p:spPr>
          <a:xfrm>
            <a:off x="457200" y="3094038"/>
            <a:ext cx="8229600" cy="3459162"/>
          </a:xfrm>
        </p:spPr>
        <p:txBody>
          <a:bodyPr>
            <a:normAutofit fontScale="92500" lnSpcReduction="20000"/>
          </a:bodyPr>
          <a:lstStyle/>
          <a:p>
            <a:pPr marL="512763" indent="-512763">
              <a:buFont typeface="Arial" charset="0"/>
              <a:buNone/>
              <a:defRPr/>
            </a:pPr>
            <a:r>
              <a:rPr lang="en-US" dirty="0"/>
              <a:t>A. Only the Technician band segments until your upgrade is posted in the FCC database</a:t>
            </a:r>
          </a:p>
          <a:p>
            <a:pPr marL="512763" indent="-512763">
              <a:buFont typeface="Arial" charset="0"/>
              <a:buNone/>
              <a:defRPr/>
            </a:pPr>
            <a:r>
              <a:rPr lang="en-US" dirty="0"/>
              <a:t>B. Only on the Technician band segments until you have a receipt for the FCC application fee payment</a:t>
            </a:r>
          </a:p>
          <a:p>
            <a:pPr marL="512763" indent="-512763">
              <a:buFont typeface="Arial" charset="0"/>
              <a:buNone/>
              <a:defRPr/>
            </a:pPr>
            <a:r>
              <a:rPr lang="en-US" dirty="0">
                <a:solidFill>
                  <a:srgbClr val="FF0000"/>
                </a:solidFill>
              </a:rPr>
              <a:t>C. On any General or Technician class band segment</a:t>
            </a:r>
          </a:p>
          <a:p>
            <a:pPr marL="512763" indent="-512763">
              <a:buFont typeface="Arial" charset="0"/>
              <a:buNone/>
              <a:defRPr/>
            </a:pPr>
            <a:r>
              <a:rPr lang="en-US" dirty="0"/>
              <a:t>D. On any General or Technician class band segment except 30 meters and 60 meters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a:extLst>
              <a:ext uri="{FF2B5EF4-FFF2-40B4-BE49-F238E27FC236}">
                <a16:creationId xmlns:a16="http://schemas.microsoft.com/office/drawing/2014/main" id="{183F0D93-C3D5-1C5C-D0C8-9DB7E8A9B78A}"/>
              </a:ext>
            </a:extLst>
          </p:cNvPr>
          <p:cNvSpPr>
            <a:spLocks noGrp="1"/>
          </p:cNvSpPr>
          <p:nvPr>
            <p:ph type="title"/>
          </p:nvPr>
        </p:nvSpPr>
        <p:spPr>
          <a:xfrm>
            <a:off x="1828800" y="182563"/>
            <a:ext cx="7315200" cy="2560637"/>
          </a:xfrm>
        </p:spPr>
        <p:txBody>
          <a:bodyPr/>
          <a:lstStyle/>
          <a:p>
            <a:pPr algn="l"/>
            <a:r>
              <a:rPr lang="en-US" altLang="en-US" sz="2800" b="1"/>
              <a:t>G1D06 [97.119(f)(2)]</a:t>
            </a:r>
            <a:br>
              <a:rPr lang="en-US" altLang="en-US" sz="2800" b="1"/>
            </a:br>
            <a:r>
              <a:rPr lang="en-US" altLang="en-US" sz="2800" b="1"/>
              <a:t>Until an upgrade to General class is shown in the FCC database, when must a Technician licensee identify with “AG” after their call sign?</a:t>
            </a:r>
            <a:br>
              <a:rPr lang="en-US" altLang="en-US" sz="2800" b="1"/>
            </a:br>
            <a:endParaRPr lang="en-US" altLang="en-US" sz="2800" b="1"/>
          </a:p>
        </p:txBody>
      </p:sp>
      <p:sp>
        <p:nvSpPr>
          <p:cNvPr id="12291" name="Content Placeholder 2">
            <a:extLst>
              <a:ext uri="{FF2B5EF4-FFF2-40B4-BE49-F238E27FC236}">
                <a16:creationId xmlns:a16="http://schemas.microsoft.com/office/drawing/2014/main" id="{BCB880E4-5052-45D9-2643-AF548DF52407}"/>
              </a:ext>
            </a:extLst>
          </p:cNvPr>
          <p:cNvSpPr>
            <a:spLocks noGrp="1"/>
          </p:cNvSpPr>
          <p:nvPr>
            <p:ph idx="1"/>
          </p:nvPr>
        </p:nvSpPr>
        <p:spPr>
          <a:xfrm>
            <a:off x="457200" y="2438400"/>
            <a:ext cx="8458200" cy="3200400"/>
          </a:xfrm>
        </p:spPr>
        <p:txBody>
          <a:bodyPr>
            <a:normAutofit fontScale="85000" lnSpcReduction="10000"/>
          </a:bodyPr>
          <a:lstStyle/>
          <a:p>
            <a:pPr marL="512763" indent="-512763">
              <a:buFont typeface="Arial" charset="0"/>
              <a:buNone/>
              <a:defRPr/>
            </a:pPr>
            <a:r>
              <a:rPr lang="en-US" dirty="0"/>
              <a:t>A. Whenever they operate using General class frequency privileges</a:t>
            </a:r>
          </a:p>
          <a:p>
            <a:pPr marL="512763" indent="-512763">
              <a:buFont typeface="Arial" charset="0"/>
              <a:buNone/>
              <a:defRPr/>
            </a:pPr>
            <a:r>
              <a:rPr lang="en-US" dirty="0"/>
              <a:t>B. Whenever they operate on any amateur frequency</a:t>
            </a:r>
          </a:p>
          <a:p>
            <a:pPr marL="512763" indent="-512763">
              <a:buFont typeface="Arial" charset="0"/>
              <a:buNone/>
              <a:defRPr/>
            </a:pPr>
            <a:r>
              <a:rPr lang="en-US" dirty="0"/>
              <a:t>C. Whenever they operate using Technician frequency privileges</a:t>
            </a:r>
          </a:p>
          <a:p>
            <a:pPr marL="512763" indent="-512763">
              <a:buFont typeface="Arial" charset="0"/>
              <a:buNone/>
              <a:defRPr/>
            </a:pPr>
            <a:r>
              <a:rPr lang="en-US" dirty="0"/>
              <a:t>D. A special identifier is not required if their General class license application has been filed with the FCC</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0CA8CB78-3AC2-E21D-6951-745FA71C136D}"/>
              </a:ext>
            </a:extLst>
          </p:cNvPr>
          <p:cNvSpPr>
            <a:spLocks noGrp="1"/>
          </p:cNvSpPr>
          <p:nvPr>
            <p:ph type="title"/>
          </p:nvPr>
        </p:nvSpPr>
        <p:spPr>
          <a:xfrm>
            <a:off x="1828800" y="182563"/>
            <a:ext cx="7315200" cy="2560637"/>
          </a:xfrm>
        </p:spPr>
        <p:txBody>
          <a:bodyPr/>
          <a:lstStyle/>
          <a:p>
            <a:pPr algn="l"/>
            <a:r>
              <a:rPr lang="en-US" altLang="en-US" sz="2800" b="1"/>
              <a:t>G1D06 [97.119(f)(2)]</a:t>
            </a:r>
            <a:br>
              <a:rPr lang="en-US" altLang="en-US" sz="2800" b="1"/>
            </a:br>
            <a:r>
              <a:rPr lang="en-US" altLang="en-US" sz="2800" b="1"/>
              <a:t>Until an upgrade to General class is shown in the FCC database, when must a Technician licensee identify with “AG” after their call sign?</a:t>
            </a:r>
            <a:br>
              <a:rPr lang="en-US" altLang="en-US" sz="2800" b="1"/>
            </a:br>
            <a:endParaRPr lang="en-US" altLang="en-US" sz="2800" b="1"/>
          </a:p>
        </p:txBody>
      </p:sp>
      <p:sp>
        <p:nvSpPr>
          <p:cNvPr id="12291" name="Content Placeholder 2">
            <a:extLst>
              <a:ext uri="{FF2B5EF4-FFF2-40B4-BE49-F238E27FC236}">
                <a16:creationId xmlns:a16="http://schemas.microsoft.com/office/drawing/2014/main" id="{775D443A-72AC-093B-176E-2BE0801CEB20}"/>
              </a:ext>
            </a:extLst>
          </p:cNvPr>
          <p:cNvSpPr>
            <a:spLocks noGrp="1"/>
          </p:cNvSpPr>
          <p:nvPr>
            <p:ph idx="1"/>
          </p:nvPr>
        </p:nvSpPr>
        <p:spPr>
          <a:xfrm>
            <a:off x="457200" y="2438400"/>
            <a:ext cx="8458200" cy="3200400"/>
          </a:xfrm>
        </p:spPr>
        <p:txBody>
          <a:bodyPr>
            <a:normAutofit fontScale="85000" lnSpcReduction="10000"/>
          </a:bodyPr>
          <a:lstStyle/>
          <a:p>
            <a:pPr marL="512763" indent="-512763">
              <a:buFont typeface="Arial" charset="0"/>
              <a:buNone/>
              <a:defRPr/>
            </a:pPr>
            <a:r>
              <a:rPr lang="en-US" dirty="0">
                <a:solidFill>
                  <a:srgbClr val="FF0000"/>
                </a:solidFill>
              </a:rPr>
              <a:t>A. Whenever they operate using General class frequency privileges</a:t>
            </a:r>
          </a:p>
          <a:p>
            <a:pPr marL="512763" indent="-512763">
              <a:buFont typeface="Arial" charset="0"/>
              <a:buNone/>
              <a:defRPr/>
            </a:pPr>
            <a:r>
              <a:rPr lang="en-US" dirty="0"/>
              <a:t>B. Whenever they operate on any amateur frequency</a:t>
            </a:r>
          </a:p>
          <a:p>
            <a:pPr marL="512763" indent="-512763">
              <a:buFont typeface="Arial" charset="0"/>
              <a:buNone/>
              <a:defRPr/>
            </a:pPr>
            <a:r>
              <a:rPr lang="en-US" dirty="0"/>
              <a:t>C. Whenever they operate using Technician frequency privileges</a:t>
            </a:r>
          </a:p>
          <a:p>
            <a:pPr marL="512763" indent="-512763">
              <a:buFont typeface="Arial" charset="0"/>
              <a:buNone/>
              <a:defRPr/>
            </a:pPr>
            <a:r>
              <a:rPr lang="en-US" dirty="0"/>
              <a:t>D. A special identifier is not required if their General class license application has been filed with the FCC</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a:extLst>
              <a:ext uri="{FF2B5EF4-FFF2-40B4-BE49-F238E27FC236}">
                <a16:creationId xmlns:a16="http://schemas.microsoft.com/office/drawing/2014/main" id="{0FE8A595-0755-D70E-8E11-64D787859A8B}"/>
              </a:ext>
            </a:extLst>
          </p:cNvPr>
          <p:cNvSpPr>
            <a:spLocks noGrp="1"/>
          </p:cNvSpPr>
          <p:nvPr>
            <p:ph type="title"/>
          </p:nvPr>
        </p:nvSpPr>
        <p:spPr>
          <a:xfrm>
            <a:off x="1828800" y="0"/>
            <a:ext cx="6858000" cy="2652713"/>
          </a:xfrm>
        </p:spPr>
        <p:txBody>
          <a:bodyPr/>
          <a:lstStyle/>
          <a:p>
            <a:pPr algn="l"/>
            <a:r>
              <a:rPr lang="en-US" altLang="en-US" sz="2800" b="1"/>
              <a:t>G1D01 [97.501, 97.505(a)]</a:t>
            </a:r>
            <a:br>
              <a:rPr lang="en-US" altLang="en-US" sz="2800" b="1"/>
            </a:br>
            <a:r>
              <a:rPr lang="en-US" altLang="en-US" sz="2800" b="1"/>
              <a:t>Who may receive partial credit for the elements represented by an expired amateur radio license?</a:t>
            </a:r>
            <a:br>
              <a:rPr lang="en-US" altLang="en-US" sz="2800" b="1"/>
            </a:br>
            <a:endParaRPr lang="en-US" altLang="en-US" sz="2800" b="1"/>
          </a:p>
        </p:txBody>
      </p:sp>
      <p:sp>
        <p:nvSpPr>
          <p:cNvPr id="12291" name="Content Placeholder 2">
            <a:extLst>
              <a:ext uri="{FF2B5EF4-FFF2-40B4-BE49-F238E27FC236}">
                <a16:creationId xmlns:a16="http://schemas.microsoft.com/office/drawing/2014/main" id="{43BA8976-BEE1-6716-BF60-EFD4374C7785}"/>
              </a:ext>
            </a:extLst>
          </p:cNvPr>
          <p:cNvSpPr>
            <a:spLocks noGrp="1"/>
          </p:cNvSpPr>
          <p:nvPr>
            <p:ph idx="1"/>
          </p:nvPr>
        </p:nvSpPr>
        <p:spPr>
          <a:xfrm>
            <a:off x="457200" y="2286000"/>
            <a:ext cx="8458200" cy="4191000"/>
          </a:xfrm>
        </p:spPr>
        <p:txBody>
          <a:bodyPr>
            <a:normAutofit fontScale="85000" lnSpcReduction="20000"/>
          </a:bodyPr>
          <a:lstStyle/>
          <a:p>
            <a:pPr marL="512763" indent="-512763">
              <a:buFont typeface="Arial" charset="0"/>
              <a:buNone/>
              <a:defRPr/>
            </a:pPr>
            <a:r>
              <a:rPr lang="en-US" dirty="0"/>
              <a:t>A. Any person who can demonstrate that they once held an FCC-issued General, Advanced, or Amateur Extra class license that was not revoked by the FCC</a:t>
            </a:r>
          </a:p>
          <a:p>
            <a:pPr marL="512763" indent="-512763">
              <a:buFont typeface="Arial" charset="0"/>
              <a:buNone/>
              <a:defRPr/>
            </a:pPr>
            <a:r>
              <a:rPr lang="en-US" dirty="0"/>
              <a:t>B. Anyone who held an FCC-issued amateur radio license that expired not less than 5 and not more than 15 years ago</a:t>
            </a:r>
          </a:p>
          <a:p>
            <a:pPr marL="512763" indent="-512763">
              <a:buFont typeface="Arial" charset="0"/>
              <a:buNone/>
              <a:defRPr/>
            </a:pPr>
            <a:r>
              <a:rPr lang="en-US" dirty="0"/>
              <a:t>C. Any person who previously held an amateur license issued by another country, but only if that country has a current reciprocal licensing agreement with the FCC</a:t>
            </a:r>
          </a:p>
          <a:p>
            <a:pPr marL="512763" indent="-512763">
              <a:buFont typeface="Arial" charset="0"/>
              <a:buNone/>
              <a:defRPr/>
            </a:pPr>
            <a:r>
              <a:rPr lang="en-US" dirty="0"/>
              <a:t>D. Only persons who once held an FCC issued Novice, Technician, or Technician Plus license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E7DA62C8-8555-CA65-C706-87E46483559C}"/>
              </a:ext>
            </a:extLst>
          </p:cNvPr>
          <p:cNvSpPr>
            <a:spLocks noGrp="1"/>
          </p:cNvSpPr>
          <p:nvPr>
            <p:ph type="title"/>
          </p:nvPr>
        </p:nvSpPr>
        <p:spPr>
          <a:xfrm>
            <a:off x="1828800" y="0"/>
            <a:ext cx="6858000" cy="2652713"/>
          </a:xfrm>
        </p:spPr>
        <p:txBody>
          <a:bodyPr/>
          <a:lstStyle/>
          <a:p>
            <a:pPr algn="l"/>
            <a:r>
              <a:rPr lang="en-US" altLang="en-US" sz="2800" b="1"/>
              <a:t>G1D01 [97.501, 97.505(a)]</a:t>
            </a:r>
            <a:br>
              <a:rPr lang="en-US" altLang="en-US" sz="2800" b="1"/>
            </a:br>
            <a:r>
              <a:rPr lang="en-US" altLang="en-US" sz="2800" b="1"/>
              <a:t>Who may receive partial credit for the elements represented by an expired amateur radio license?</a:t>
            </a:r>
            <a:br>
              <a:rPr lang="en-US" altLang="en-US" sz="2800" b="1"/>
            </a:br>
            <a:endParaRPr lang="en-US" altLang="en-US" sz="2800" b="1"/>
          </a:p>
        </p:txBody>
      </p:sp>
      <p:sp>
        <p:nvSpPr>
          <p:cNvPr id="12291" name="Content Placeholder 2">
            <a:extLst>
              <a:ext uri="{FF2B5EF4-FFF2-40B4-BE49-F238E27FC236}">
                <a16:creationId xmlns:a16="http://schemas.microsoft.com/office/drawing/2014/main" id="{821501E2-6343-F9EA-3FD1-D0F83A768F15}"/>
              </a:ext>
            </a:extLst>
          </p:cNvPr>
          <p:cNvSpPr>
            <a:spLocks noGrp="1"/>
          </p:cNvSpPr>
          <p:nvPr>
            <p:ph idx="1"/>
          </p:nvPr>
        </p:nvSpPr>
        <p:spPr>
          <a:xfrm>
            <a:off x="457200" y="2286000"/>
            <a:ext cx="8458200" cy="4191000"/>
          </a:xfrm>
        </p:spPr>
        <p:txBody>
          <a:bodyPr>
            <a:normAutofit fontScale="85000" lnSpcReduction="20000"/>
          </a:bodyPr>
          <a:lstStyle/>
          <a:p>
            <a:pPr marL="512763" indent="-512763">
              <a:buFont typeface="Arial" charset="0"/>
              <a:buNone/>
              <a:defRPr/>
            </a:pPr>
            <a:r>
              <a:rPr lang="en-US" dirty="0">
                <a:solidFill>
                  <a:srgbClr val="FF0000"/>
                </a:solidFill>
              </a:rPr>
              <a:t>A. Any person who can demonstrate that they once held an FCC-issued General, Advanced, or Amateur Extra class license that was not revoked by the FCC</a:t>
            </a:r>
          </a:p>
          <a:p>
            <a:pPr marL="512763" indent="-512763">
              <a:buFont typeface="Arial" charset="0"/>
              <a:buNone/>
              <a:defRPr/>
            </a:pPr>
            <a:r>
              <a:rPr lang="en-US" dirty="0"/>
              <a:t>B. Anyone who held an FCC-issued amateur radio license that expired not less than 5 and not more than 15 years ago</a:t>
            </a:r>
          </a:p>
          <a:p>
            <a:pPr marL="512763" indent="-512763">
              <a:buFont typeface="Arial" charset="0"/>
              <a:buNone/>
              <a:defRPr/>
            </a:pPr>
            <a:r>
              <a:rPr lang="en-US" dirty="0"/>
              <a:t>C. Any person who previously held an amateur license issued by another country, but only if that country has a current reciprocal licensing agreement with the FCC</a:t>
            </a:r>
          </a:p>
          <a:p>
            <a:pPr marL="512763" indent="-512763">
              <a:buFont typeface="Arial" charset="0"/>
              <a:buNone/>
              <a:defRPr/>
            </a:pPr>
            <a:r>
              <a:rPr lang="en-US" dirty="0"/>
              <a:t>D. Only persons who once held an FCC issued Novice, Technician, or Technician Plus license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a:extLst>
              <a:ext uri="{FF2B5EF4-FFF2-40B4-BE49-F238E27FC236}">
                <a16:creationId xmlns:a16="http://schemas.microsoft.com/office/drawing/2014/main" id="{DDEC64A1-F1FA-D79C-938B-82A7EC033726}"/>
              </a:ext>
            </a:extLst>
          </p:cNvPr>
          <p:cNvSpPr>
            <a:spLocks noGrp="1"/>
          </p:cNvSpPr>
          <p:nvPr>
            <p:ph type="title"/>
          </p:nvPr>
        </p:nvSpPr>
        <p:spPr>
          <a:xfrm>
            <a:off x="1828800" y="0"/>
            <a:ext cx="6858000" cy="2652713"/>
          </a:xfrm>
        </p:spPr>
        <p:txBody>
          <a:bodyPr/>
          <a:lstStyle/>
          <a:p>
            <a:pPr algn="l"/>
            <a:r>
              <a:rPr lang="en-US" altLang="en-US" sz="2800" b="1"/>
              <a:t>G1D11 [97.505]  What action is required to obtain a new General class license after a previously held license has expired and the two-year grace period has passed?</a:t>
            </a:r>
            <a:br>
              <a:rPr lang="en-US" altLang="en-US" sz="2800" b="1"/>
            </a:br>
            <a:endParaRPr lang="en-US" altLang="en-US" sz="2800" b="1"/>
          </a:p>
        </p:txBody>
      </p:sp>
      <p:sp>
        <p:nvSpPr>
          <p:cNvPr id="12291" name="Content Placeholder 2">
            <a:extLst>
              <a:ext uri="{FF2B5EF4-FFF2-40B4-BE49-F238E27FC236}">
                <a16:creationId xmlns:a16="http://schemas.microsoft.com/office/drawing/2014/main" id="{5870EAB5-F35C-D340-3A77-EA0B2412D6E0}"/>
              </a:ext>
            </a:extLst>
          </p:cNvPr>
          <p:cNvSpPr>
            <a:spLocks noGrp="1"/>
          </p:cNvSpPr>
          <p:nvPr>
            <p:ph idx="1"/>
          </p:nvPr>
        </p:nvSpPr>
        <p:spPr>
          <a:xfrm>
            <a:off x="457200" y="2286000"/>
            <a:ext cx="8458200" cy="4191000"/>
          </a:xfrm>
        </p:spPr>
        <p:txBody>
          <a:bodyPr>
            <a:normAutofit fontScale="92500"/>
          </a:bodyPr>
          <a:lstStyle/>
          <a:p>
            <a:pPr marL="512763" indent="-512763">
              <a:buFont typeface="Arial" charset="0"/>
              <a:buNone/>
              <a:defRPr/>
            </a:pPr>
            <a:r>
              <a:rPr lang="en-US" dirty="0"/>
              <a:t>A. They must have a letter from the FCC showing they once held an amateur or commercial license</a:t>
            </a:r>
          </a:p>
          <a:p>
            <a:pPr marL="512763" indent="-512763">
              <a:buFont typeface="Arial" charset="0"/>
              <a:buNone/>
              <a:defRPr/>
            </a:pPr>
            <a:r>
              <a:rPr lang="en-US" dirty="0"/>
              <a:t>B. There are no requirements other than being able to show a copy of the expired license</a:t>
            </a:r>
          </a:p>
          <a:p>
            <a:pPr marL="512763" indent="-512763">
              <a:buFont typeface="Arial" charset="0"/>
              <a:buNone/>
              <a:defRPr/>
            </a:pPr>
            <a:r>
              <a:rPr lang="en-US" dirty="0"/>
              <a:t>C. Contact the FCC to have the license reinstated</a:t>
            </a:r>
          </a:p>
          <a:p>
            <a:pPr marL="512763" indent="-512763">
              <a:buFont typeface="Arial" charset="0"/>
              <a:buNone/>
              <a:defRPr/>
            </a:pPr>
            <a:r>
              <a:rPr lang="en-US" dirty="0"/>
              <a:t>D. The applicant must show proof of the appropriate expired license grant and pass the current Element 2 exam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E3573EB4-7A9E-6EB3-7681-DFB01971144A}"/>
              </a:ext>
            </a:extLst>
          </p:cNvPr>
          <p:cNvSpPr>
            <a:spLocks noGrp="1"/>
          </p:cNvSpPr>
          <p:nvPr>
            <p:ph type="title"/>
          </p:nvPr>
        </p:nvSpPr>
        <p:spPr>
          <a:xfrm>
            <a:off x="1828800" y="0"/>
            <a:ext cx="6858000" cy="2652713"/>
          </a:xfrm>
        </p:spPr>
        <p:txBody>
          <a:bodyPr/>
          <a:lstStyle/>
          <a:p>
            <a:pPr algn="l"/>
            <a:r>
              <a:rPr lang="en-US" altLang="en-US" sz="2800" b="1"/>
              <a:t>G1D11 [97.505]  What action is required to obtain a new General class license after a previously held license has expired and the two-year grace period has passed?</a:t>
            </a:r>
            <a:br>
              <a:rPr lang="en-US" altLang="en-US" sz="2800" b="1"/>
            </a:br>
            <a:endParaRPr lang="en-US" altLang="en-US" sz="2800" b="1"/>
          </a:p>
        </p:txBody>
      </p:sp>
      <p:sp>
        <p:nvSpPr>
          <p:cNvPr id="12291" name="Content Placeholder 2">
            <a:extLst>
              <a:ext uri="{FF2B5EF4-FFF2-40B4-BE49-F238E27FC236}">
                <a16:creationId xmlns:a16="http://schemas.microsoft.com/office/drawing/2014/main" id="{D1BE6A08-65D6-A2A1-B2F2-29C69E2675AD}"/>
              </a:ext>
            </a:extLst>
          </p:cNvPr>
          <p:cNvSpPr>
            <a:spLocks noGrp="1"/>
          </p:cNvSpPr>
          <p:nvPr>
            <p:ph idx="1"/>
          </p:nvPr>
        </p:nvSpPr>
        <p:spPr>
          <a:xfrm>
            <a:off x="457200" y="2286000"/>
            <a:ext cx="8458200" cy="4191000"/>
          </a:xfrm>
        </p:spPr>
        <p:txBody>
          <a:bodyPr>
            <a:normAutofit fontScale="92500"/>
          </a:bodyPr>
          <a:lstStyle/>
          <a:p>
            <a:pPr marL="512763" indent="-512763">
              <a:buFont typeface="Arial" charset="0"/>
              <a:buNone/>
              <a:defRPr/>
            </a:pPr>
            <a:r>
              <a:rPr lang="en-US" dirty="0"/>
              <a:t>A. They must have a letter from the FCC showing they once held an amateur or commercial license</a:t>
            </a:r>
          </a:p>
          <a:p>
            <a:pPr marL="512763" indent="-512763">
              <a:buFont typeface="Arial" charset="0"/>
              <a:buNone/>
              <a:defRPr/>
            </a:pPr>
            <a:r>
              <a:rPr lang="en-US" dirty="0"/>
              <a:t>B. There are no requirements other than being able to show a copy of the expired license</a:t>
            </a:r>
          </a:p>
          <a:p>
            <a:pPr marL="512763" indent="-512763">
              <a:buFont typeface="Arial" charset="0"/>
              <a:buNone/>
              <a:defRPr/>
            </a:pPr>
            <a:r>
              <a:rPr lang="en-US" dirty="0"/>
              <a:t>C. Contact the FCC to have the license reinstated</a:t>
            </a:r>
          </a:p>
          <a:p>
            <a:pPr marL="512763" indent="-512763">
              <a:buFont typeface="Arial" charset="0"/>
              <a:buNone/>
              <a:defRPr/>
            </a:pPr>
            <a:r>
              <a:rPr lang="en-US" dirty="0">
                <a:solidFill>
                  <a:srgbClr val="FF0000"/>
                </a:solidFill>
              </a:rPr>
              <a:t>D. The applicant must show proof of the appropriate expired license grant and pass the current Element 2 exam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a:extLst>
              <a:ext uri="{FF2B5EF4-FFF2-40B4-BE49-F238E27FC236}">
                <a16:creationId xmlns:a16="http://schemas.microsoft.com/office/drawing/2014/main" id="{8FC8B68C-F5B2-61B6-A753-C32BE3AEAD19}"/>
              </a:ext>
            </a:extLst>
          </p:cNvPr>
          <p:cNvSpPr>
            <a:spLocks noGrp="1"/>
          </p:cNvSpPr>
          <p:nvPr>
            <p:ph type="ctrTitle"/>
          </p:nvPr>
        </p:nvSpPr>
        <p:spPr>
          <a:xfrm>
            <a:off x="685800" y="0"/>
            <a:ext cx="7772400" cy="1981200"/>
          </a:xfrm>
        </p:spPr>
        <p:txBody>
          <a:bodyPr/>
          <a:lstStyle/>
          <a:p>
            <a:r>
              <a:rPr lang="en-US" altLang="en-US" sz="9600" b="1">
                <a:solidFill>
                  <a:srgbClr val="C00000"/>
                </a:solidFill>
                <a:latin typeface="Arial" panose="020B0604020202020204" pitchFamily="34" charset="0"/>
                <a:cs typeface="Arial" panose="020B0604020202020204" pitchFamily="34" charset="0"/>
              </a:rPr>
              <a:t>Break</a:t>
            </a:r>
          </a:p>
        </p:txBody>
      </p:sp>
      <p:pic>
        <p:nvPicPr>
          <p:cNvPr id="69635" name="Picture 5" descr="C:\Users\Ray\Pictures\coffee-break.gif">
            <a:extLst>
              <a:ext uri="{FF2B5EF4-FFF2-40B4-BE49-F238E27FC236}">
                <a16:creationId xmlns:a16="http://schemas.microsoft.com/office/drawing/2014/main" id="{9B97E491-EF32-786D-733B-F28939FA50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209800"/>
            <a:ext cx="4230688"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7FEB4DC3-374D-6272-4148-18860439353C}"/>
              </a:ext>
            </a:extLst>
          </p:cNvPr>
          <p:cNvGraphicFramePr>
            <a:graphicFrameLocks noGrp="1"/>
          </p:cNvGraphicFramePr>
          <p:nvPr/>
        </p:nvGraphicFramePr>
        <p:xfrm>
          <a:off x="4800600" y="1828800"/>
          <a:ext cx="3962400" cy="4724400"/>
        </p:xfrm>
        <a:graphic>
          <a:graphicData uri="http://schemas.openxmlformats.org/drawingml/2006/table">
            <a:tbl>
              <a:tblPr firstRow="1" bandRow="1">
                <a:tableStyleId>{5C22544A-7EE6-4342-B048-85BDC9FD1C3A}</a:tableStyleId>
              </a:tblPr>
              <a:tblGrid>
                <a:gridCol w="838200">
                  <a:extLst>
                    <a:ext uri="{9D8B030D-6E8A-4147-A177-3AD203B41FA5}">
                      <a16:colId xmlns:a16="http://schemas.microsoft.com/office/drawing/2014/main" val="20000"/>
                    </a:ext>
                  </a:extLst>
                </a:gridCol>
                <a:gridCol w="3124200">
                  <a:extLst>
                    <a:ext uri="{9D8B030D-6E8A-4147-A177-3AD203B41FA5}">
                      <a16:colId xmlns:a16="http://schemas.microsoft.com/office/drawing/2014/main" val="20001"/>
                    </a:ext>
                  </a:extLst>
                </a:gridCol>
              </a:tblGrid>
              <a:tr h="344967">
                <a:tc>
                  <a:txBody>
                    <a:bodyPr/>
                    <a:lstStyle/>
                    <a:p>
                      <a:pPr algn="ctr"/>
                      <a:r>
                        <a:rPr lang="en-US" dirty="0"/>
                        <a:t>Band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Frequency Range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3715">
                <a:tc>
                  <a:txBody>
                    <a:bodyPr/>
                    <a:lstStyle/>
                    <a:p>
                      <a:pPr algn="ctr"/>
                      <a:r>
                        <a:rPr lang="en-US" sz="2000" b="0" dirty="0">
                          <a:solidFill>
                            <a:schemeClr val="tx1"/>
                          </a:solidFill>
                        </a:rPr>
                        <a:t>160m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dirty="0">
                          <a:solidFill>
                            <a:schemeClr val="tx1"/>
                          </a:solidFill>
                        </a:rPr>
                        <a:t>1.800 MHz  to 2.000 MHz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3715">
                <a:tc>
                  <a:txBody>
                    <a:bodyPr/>
                    <a:lstStyle/>
                    <a:p>
                      <a:pPr algn="ctr"/>
                      <a:r>
                        <a:rPr lang="en-US" sz="2000" dirty="0">
                          <a:solidFill>
                            <a:schemeClr val="tx1"/>
                          </a:solidFill>
                        </a:rPr>
                        <a:t>80m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solidFill>
                            <a:srgbClr val="FF0000"/>
                          </a:solidFill>
                        </a:rPr>
                        <a:t>3.500 MHz to 3.600 MHz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3715">
                <a:tc>
                  <a:txBody>
                    <a:bodyPr/>
                    <a:lstStyle/>
                    <a:p>
                      <a:pPr algn="ctr"/>
                      <a:r>
                        <a:rPr lang="en-US" sz="2000" dirty="0">
                          <a:solidFill>
                            <a:schemeClr val="tx1"/>
                          </a:solidFill>
                        </a:rPr>
                        <a:t>75m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solidFill>
                            <a:srgbClr val="FF0000"/>
                          </a:solidFill>
                        </a:rPr>
                        <a:t>3.800 MHz to 4.000 MHz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73715">
                <a:tc>
                  <a:txBody>
                    <a:bodyPr/>
                    <a:lstStyle/>
                    <a:p>
                      <a:pPr algn="ctr"/>
                      <a:r>
                        <a:rPr lang="en-US" sz="2000" dirty="0">
                          <a:solidFill>
                            <a:schemeClr val="tx1"/>
                          </a:solidFill>
                        </a:rPr>
                        <a:t>60m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solidFill>
                            <a:srgbClr val="FF0000"/>
                          </a:solidFill>
                        </a:rPr>
                        <a:t>5 Specific Channels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73715">
                <a:tc>
                  <a:txBody>
                    <a:bodyPr/>
                    <a:lstStyle/>
                    <a:p>
                      <a:pPr algn="ctr"/>
                      <a:r>
                        <a:rPr lang="en-US" sz="2000" dirty="0">
                          <a:solidFill>
                            <a:schemeClr val="tx1"/>
                          </a:solidFill>
                        </a:rPr>
                        <a:t>40m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solidFill>
                            <a:srgbClr val="FF0000"/>
                          </a:solidFill>
                        </a:rPr>
                        <a:t>7.000 MHz to 7.300 MHz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73715">
                <a:tc>
                  <a:txBody>
                    <a:bodyPr/>
                    <a:lstStyle/>
                    <a:p>
                      <a:pPr algn="ctr"/>
                      <a:r>
                        <a:rPr lang="en-US" sz="2000" dirty="0">
                          <a:solidFill>
                            <a:schemeClr val="tx1"/>
                          </a:solidFill>
                        </a:rPr>
                        <a:t>30m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solidFill>
                            <a:schemeClr val="tx1"/>
                          </a:solidFill>
                        </a:rPr>
                        <a:t>10.100 MHz to 10.150 MHz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73715">
                <a:tc>
                  <a:txBody>
                    <a:bodyPr/>
                    <a:lstStyle/>
                    <a:p>
                      <a:pPr algn="ctr"/>
                      <a:r>
                        <a:rPr lang="en-US" sz="2000" dirty="0">
                          <a:solidFill>
                            <a:schemeClr val="tx1"/>
                          </a:solidFill>
                        </a:rPr>
                        <a:t>20m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kern="1200" dirty="0">
                          <a:solidFill>
                            <a:srgbClr val="FF0000"/>
                          </a:solidFill>
                          <a:latin typeface="+mn-lt"/>
                          <a:ea typeface="+mn-ea"/>
                          <a:cs typeface="+mn-cs"/>
                        </a:rPr>
                        <a:t>14.000 MHz to 14.350 MHz</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73715">
                <a:tc>
                  <a:txBody>
                    <a:bodyPr/>
                    <a:lstStyle/>
                    <a:p>
                      <a:pPr algn="ctr"/>
                      <a:r>
                        <a:rPr lang="en-US" sz="2000" b="0" dirty="0">
                          <a:solidFill>
                            <a:schemeClr val="tx1"/>
                          </a:solidFill>
                        </a:rPr>
                        <a:t>17m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kern="1200" dirty="0">
                          <a:solidFill>
                            <a:schemeClr val="tx1"/>
                          </a:solidFill>
                          <a:latin typeface="+mn-lt"/>
                          <a:ea typeface="+mn-ea"/>
                          <a:cs typeface="+mn-cs"/>
                        </a:rPr>
                        <a:t>18.068 MHz to 18.168 MHz</a:t>
                      </a:r>
                      <a:endParaRPr lang="en-US" sz="1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73715">
                <a:tc>
                  <a:txBody>
                    <a:bodyPr/>
                    <a:lstStyle/>
                    <a:p>
                      <a:pPr algn="ctr"/>
                      <a:r>
                        <a:rPr lang="en-US" sz="2000" dirty="0">
                          <a:solidFill>
                            <a:schemeClr val="tx1"/>
                          </a:solidFill>
                        </a:rPr>
                        <a:t>15m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kern="1200" dirty="0">
                          <a:solidFill>
                            <a:srgbClr val="FF0000"/>
                          </a:solidFill>
                          <a:latin typeface="+mn-lt"/>
                          <a:ea typeface="+mn-ea"/>
                          <a:cs typeface="+mn-cs"/>
                        </a:rPr>
                        <a:t>21.000 MHz to 21.450 MHz</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37371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12m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kern="1200" dirty="0">
                          <a:solidFill>
                            <a:schemeClr val="tx1"/>
                          </a:solidFill>
                          <a:latin typeface="+mn-lt"/>
                          <a:ea typeface="+mn-ea"/>
                          <a:cs typeface="+mn-cs"/>
                        </a:rPr>
                        <a:t>24.890 MHz to 24.990 MHz</a:t>
                      </a: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37371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10m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kern="1200" dirty="0">
                          <a:solidFill>
                            <a:srgbClr val="FF0000"/>
                          </a:solidFill>
                          <a:latin typeface="+mn-lt"/>
                          <a:ea typeface="+mn-ea"/>
                          <a:cs typeface="+mn-cs"/>
                        </a:rPr>
                        <a:t>28.000 MHz to 29.700 MHz</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70699" name="Content Placeholder 6">
            <a:extLst>
              <a:ext uri="{FF2B5EF4-FFF2-40B4-BE49-F238E27FC236}">
                <a16:creationId xmlns:a16="http://schemas.microsoft.com/office/drawing/2014/main" id="{E429F802-3BED-E71D-9600-E2654FA3B2D4}"/>
              </a:ext>
            </a:extLst>
          </p:cNvPr>
          <p:cNvSpPr>
            <a:spLocks noGrp="1"/>
          </p:cNvSpPr>
          <p:nvPr>
            <p:ph idx="1"/>
          </p:nvPr>
        </p:nvSpPr>
        <p:spPr>
          <a:xfrm>
            <a:off x="457200" y="1828800"/>
            <a:ext cx="4267200" cy="4495800"/>
          </a:xfrm>
        </p:spPr>
        <p:txBody>
          <a:bodyPr/>
          <a:lstStyle/>
          <a:p>
            <a:r>
              <a:rPr lang="en-US" altLang="en-US"/>
              <a:t>Frequency Privileges</a:t>
            </a:r>
          </a:p>
          <a:p>
            <a:pPr lvl="1">
              <a:buFont typeface="Arial" panose="020B0604020202020204" pitchFamily="34" charset="0"/>
              <a:buChar char="•"/>
            </a:pPr>
            <a:r>
              <a:rPr lang="en-US" altLang="en-US"/>
              <a:t>US Amateur HF Bands</a:t>
            </a:r>
          </a:p>
          <a:p>
            <a:r>
              <a:rPr lang="en-US" altLang="en-US">
                <a:solidFill>
                  <a:srgbClr val="FF0000"/>
                </a:solidFill>
              </a:rPr>
              <a:t>Talk to anyone, anywhere </a:t>
            </a:r>
          </a:p>
          <a:p>
            <a:pPr lvl="1">
              <a:buFont typeface="Arial" panose="020B0604020202020204" pitchFamily="34" charset="0"/>
              <a:buChar char="•"/>
            </a:pPr>
            <a:r>
              <a:rPr lang="en-US" altLang="en-US">
                <a:solidFill>
                  <a:srgbClr val="FF0000"/>
                </a:solidFill>
              </a:rPr>
              <a:t>Except for a country that has notified the ITU that they object to such communications.</a:t>
            </a:r>
          </a:p>
          <a:p>
            <a:pPr lvl="1">
              <a:buFont typeface="Arial" panose="020B0604020202020204" pitchFamily="34" charset="0"/>
              <a:buChar char="•"/>
            </a:pPr>
            <a:r>
              <a:rPr lang="en-US" altLang="en-US"/>
              <a:t>In any language (must ID in English)</a:t>
            </a:r>
          </a:p>
        </p:txBody>
      </p:sp>
      <p:sp>
        <p:nvSpPr>
          <p:cNvPr id="70700" name="Title 1">
            <a:extLst>
              <a:ext uri="{FF2B5EF4-FFF2-40B4-BE49-F238E27FC236}">
                <a16:creationId xmlns:a16="http://schemas.microsoft.com/office/drawing/2014/main" id="{233C2CD4-E261-7885-6431-41941EB08506}"/>
              </a:ext>
            </a:extLst>
          </p:cNvPr>
          <p:cNvSpPr>
            <a:spLocks noGrp="1"/>
          </p:cNvSpPr>
          <p:nvPr>
            <p:ph type="title"/>
          </p:nvPr>
        </p:nvSpPr>
        <p:spPr>
          <a:xfrm>
            <a:off x="1828800" y="-304800"/>
            <a:ext cx="7040563" cy="1600200"/>
          </a:xfrm>
        </p:spPr>
        <p:txBody>
          <a:bodyPr/>
          <a:lstStyle/>
          <a:p>
            <a:pPr eaLnBrk="1" hangingPunct="1"/>
            <a:r>
              <a:rPr lang="en-US" altLang="en-US" sz="3600" b="1">
                <a:solidFill>
                  <a:srgbClr val="0070C0"/>
                </a:solidFill>
              </a:rPr>
              <a:t>Control Operator Privileges &amp; Rules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48C4107-73FC-1DB3-2129-C72E5EB5F6D7}"/>
              </a:ext>
            </a:extLst>
          </p:cNvPr>
          <p:cNvGraphicFramePr>
            <a:graphicFrameLocks noGrp="1"/>
          </p:cNvGraphicFramePr>
          <p:nvPr>
            <p:ph idx="1"/>
          </p:nvPr>
        </p:nvGraphicFramePr>
        <p:xfrm>
          <a:off x="914400" y="2590800"/>
          <a:ext cx="3810000" cy="3708400"/>
        </p:xfrm>
        <a:graphic>
          <a:graphicData uri="http://schemas.openxmlformats.org/drawingml/2006/table">
            <a:tbl>
              <a:tblPr firstRow="1" bandRow="1">
                <a:tableStyleId>{5C22544A-7EE6-4342-B048-85BDC9FD1C3A}</a:tableStyleId>
              </a:tblPr>
              <a:tblGrid>
                <a:gridCol w="7620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2514600">
                  <a:extLst>
                    <a:ext uri="{9D8B030D-6E8A-4147-A177-3AD203B41FA5}">
                      <a16:colId xmlns:a16="http://schemas.microsoft.com/office/drawing/2014/main" val="20002"/>
                    </a:ext>
                  </a:extLst>
                </a:gridCol>
              </a:tblGrid>
              <a:tr h="370840">
                <a:tc rowSpan="2">
                  <a:txBody>
                    <a:bodyPr/>
                    <a:lstStyle/>
                    <a:p>
                      <a:r>
                        <a:rPr lang="en-US" sz="1600" b="0" dirty="0">
                          <a:solidFill>
                            <a:schemeClr val="tx1"/>
                          </a:solidFill>
                        </a:rPr>
                        <a:t>160m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lang="en-US" sz="1600" b="0" dirty="0">
                          <a:solidFill>
                            <a:schemeClr val="tx1"/>
                          </a:solidFill>
                        </a:rPr>
                        <a:t>CW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lang="en-US" sz="1600" b="0" dirty="0">
                          <a:solidFill>
                            <a:schemeClr val="tx1"/>
                          </a:solidFill>
                        </a:rPr>
                        <a:t>1.800 MHz  to 2.000 MHz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0"/>
                  </a:ext>
                </a:extLst>
              </a:tr>
              <a:tr h="370840">
                <a:tc vMerge="1">
                  <a:txBody>
                    <a:bodyPr/>
                    <a:lstStyle/>
                    <a:p>
                      <a:endParaRPr lang="en-US" dirty="0"/>
                    </a:p>
                  </a:txBody>
                  <a:tcPr/>
                </a:tc>
                <a:tc>
                  <a:txBody>
                    <a:bodyPr/>
                    <a:lstStyle/>
                    <a:p>
                      <a:r>
                        <a:rPr lang="en-US" sz="1600" dirty="0">
                          <a:solidFill>
                            <a:schemeClr val="tx1"/>
                          </a:solidFill>
                        </a:rPr>
                        <a:t>SSB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1.800 MHz  to 2.000 MHz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1"/>
                  </a:ext>
                </a:extLst>
              </a:tr>
              <a:tr h="370840">
                <a:tc>
                  <a:txBody>
                    <a:bodyPr/>
                    <a:lstStyle/>
                    <a:p>
                      <a:r>
                        <a:rPr lang="en-US" sz="1600" dirty="0">
                          <a:solidFill>
                            <a:schemeClr val="tx1"/>
                          </a:solidFill>
                        </a:rPr>
                        <a:t>80m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600" dirty="0">
                          <a:solidFill>
                            <a:schemeClr val="tx1"/>
                          </a:solidFill>
                        </a:rPr>
                        <a:t>CW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600" dirty="0">
                          <a:solidFill>
                            <a:schemeClr val="tx1"/>
                          </a:solidFill>
                        </a:rPr>
                        <a:t>3.525 MHz to 3.600 MHz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2"/>
                  </a:ext>
                </a:extLst>
              </a:tr>
              <a:tr h="370840">
                <a:tc>
                  <a:txBody>
                    <a:bodyPr/>
                    <a:lstStyle/>
                    <a:p>
                      <a:r>
                        <a:rPr lang="en-US" sz="1600" dirty="0">
                          <a:solidFill>
                            <a:schemeClr val="tx1"/>
                          </a:solidFill>
                        </a:rPr>
                        <a:t>75m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600" dirty="0">
                          <a:solidFill>
                            <a:schemeClr val="tx1"/>
                          </a:solidFill>
                        </a:rPr>
                        <a:t>SSB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600" dirty="0">
                          <a:solidFill>
                            <a:schemeClr val="tx1"/>
                          </a:solidFill>
                        </a:rPr>
                        <a:t>3.800 MHz to 4.000 MHz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3"/>
                  </a:ext>
                </a:extLst>
              </a:tr>
              <a:tr h="370840">
                <a:tc>
                  <a:txBody>
                    <a:bodyPr/>
                    <a:lstStyle/>
                    <a:p>
                      <a:r>
                        <a:rPr lang="en-US" sz="1600" dirty="0">
                          <a:solidFill>
                            <a:schemeClr val="tx1"/>
                          </a:solidFill>
                        </a:rPr>
                        <a:t>60m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lang="en-US" sz="1600" dirty="0">
                          <a:solidFill>
                            <a:schemeClr val="tx1"/>
                          </a:solidFill>
                        </a:rPr>
                        <a:t>SSB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lang="en-US" sz="1600" dirty="0">
                          <a:solidFill>
                            <a:schemeClr val="tx1"/>
                          </a:solidFill>
                        </a:rPr>
                        <a:t>(5 specified channels)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4"/>
                  </a:ext>
                </a:extLst>
              </a:tr>
              <a:tr h="370840">
                <a:tc rowSpan="2">
                  <a:txBody>
                    <a:bodyPr/>
                    <a:lstStyle/>
                    <a:p>
                      <a:r>
                        <a:rPr lang="en-US" sz="1600" dirty="0">
                          <a:solidFill>
                            <a:schemeClr val="tx1"/>
                          </a:solidFill>
                        </a:rPr>
                        <a:t>40m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600" dirty="0">
                          <a:solidFill>
                            <a:schemeClr val="tx1"/>
                          </a:solidFill>
                        </a:rPr>
                        <a:t>CW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600" dirty="0">
                          <a:solidFill>
                            <a:schemeClr val="tx1"/>
                          </a:solidFill>
                        </a:rPr>
                        <a:t>7.025 MHz to 7.125 MHz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5"/>
                  </a:ext>
                </a:extLst>
              </a:tr>
              <a:tr h="370840">
                <a:tc vMerge="1">
                  <a:txBody>
                    <a:bodyPr/>
                    <a:lstStyle/>
                    <a:p>
                      <a:endParaRPr lang="en-US" dirty="0"/>
                    </a:p>
                  </a:txBody>
                  <a:tcPr/>
                </a:tc>
                <a:tc>
                  <a:txBody>
                    <a:bodyPr/>
                    <a:lstStyle/>
                    <a:p>
                      <a:r>
                        <a:rPr lang="en-US" sz="1600" dirty="0">
                          <a:solidFill>
                            <a:schemeClr val="tx1"/>
                          </a:solidFill>
                        </a:rPr>
                        <a:t>SSB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600" dirty="0">
                          <a:solidFill>
                            <a:schemeClr val="tx1"/>
                          </a:solidFill>
                        </a:rPr>
                        <a:t>7.175 MHz to 7.300 MHz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6"/>
                  </a:ext>
                </a:extLst>
              </a:tr>
              <a:tr h="370840">
                <a:tc>
                  <a:txBody>
                    <a:bodyPr/>
                    <a:lstStyle/>
                    <a:p>
                      <a:r>
                        <a:rPr lang="en-US" sz="1600" dirty="0">
                          <a:solidFill>
                            <a:schemeClr val="tx1"/>
                          </a:solidFill>
                        </a:rPr>
                        <a:t>30m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lang="en-US" sz="1600" dirty="0">
                          <a:solidFill>
                            <a:srgbClr val="FF0000"/>
                          </a:solidFill>
                        </a:rPr>
                        <a:t>CW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lang="en-US" sz="1600" dirty="0">
                          <a:solidFill>
                            <a:schemeClr val="tx1"/>
                          </a:solidFill>
                        </a:rPr>
                        <a:t>10.100 MHz to 10.150 MHz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7"/>
                  </a:ext>
                </a:extLst>
              </a:tr>
              <a:tr h="370840">
                <a:tc rowSpan="2">
                  <a:txBody>
                    <a:bodyPr/>
                    <a:lstStyle/>
                    <a:p>
                      <a:r>
                        <a:rPr lang="en-US" sz="1600" dirty="0">
                          <a:solidFill>
                            <a:schemeClr val="tx1"/>
                          </a:solidFill>
                        </a:rPr>
                        <a:t>20m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600" dirty="0">
                          <a:solidFill>
                            <a:schemeClr val="tx1"/>
                          </a:solidFill>
                        </a:rPr>
                        <a:t>CW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600" kern="1200" dirty="0">
                          <a:solidFill>
                            <a:schemeClr val="tx1"/>
                          </a:solidFill>
                          <a:latin typeface="+mn-lt"/>
                          <a:ea typeface="+mn-ea"/>
                          <a:cs typeface="+mn-cs"/>
                        </a:rPr>
                        <a:t>14.025 MHz to 14.150 MHz</a:t>
                      </a:r>
                      <a:endParaRPr lang="en-US"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8"/>
                  </a:ext>
                </a:extLst>
              </a:tr>
              <a:tr h="370840">
                <a:tc vMerge="1">
                  <a:txBody>
                    <a:bodyPr/>
                    <a:lstStyle/>
                    <a:p>
                      <a:endParaRPr lang="en-US" dirty="0"/>
                    </a:p>
                  </a:txBody>
                  <a:tcPr anchor="ctr"/>
                </a:tc>
                <a:tc>
                  <a:txBody>
                    <a:bodyPr/>
                    <a:lstStyle/>
                    <a:p>
                      <a:r>
                        <a:rPr lang="en-US" sz="1600" dirty="0">
                          <a:solidFill>
                            <a:schemeClr val="tx1"/>
                          </a:solidFill>
                        </a:rPr>
                        <a:t>SSB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600" kern="1200" dirty="0">
                          <a:solidFill>
                            <a:schemeClr val="tx1"/>
                          </a:solidFill>
                          <a:latin typeface="+mn-lt"/>
                          <a:ea typeface="+mn-ea"/>
                          <a:cs typeface="+mn-cs"/>
                        </a:rPr>
                        <a:t>14.225 MHz to 14.350 MHz</a:t>
                      </a:r>
                      <a:endParaRPr lang="en-US"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9"/>
                  </a:ext>
                </a:extLst>
              </a:tr>
            </a:tbl>
          </a:graphicData>
        </a:graphic>
      </p:graphicFrame>
      <p:sp>
        <p:nvSpPr>
          <p:cNvPr id="72749" name="TextBox 4">
            <a:extLst>
              <a:ext uri="{FF2B5EF4-FFF2-40B4-BE49-F238E27FC236}">
                <a16:creationId xmlns:a16="http://schemas.microsoft.com/office/drawing/2014/main" id="{9F3A067E-98DA-93CB-8B23-4313A8744797}"/>
              </a:ext>
            </a:extLst>
          </p:cNvPr>
          <p:cNvSpPr txBox="1">
            <a:spLocks noChangeArrowheads="1"/>
          </p:cNvSpPr>
          <p:nvPr/>
        </p:nvSpPr>
        <p:spPr bwMode="auto">
          <a:xfrm>
            <a:off x="0" y="1828800"/>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3600" b="1">
                <a:latin typeface="Arial" panose="020B0604020202020204" pitchFamily="34" charset="0"/>
              </a:rPr>
              <a:t>General Class HF Band Segments</a:t>
            </a:r>
            <a:endParaRPr lang="en-US" altLang="en-US" sz="3600">
              <a:latin typeface="Arial" panose="020B0604020202020204" pitchFamily="34" charset="0"/>
            </a:endParaRPr>
          </a:p>
        </p:txBody>
      </p:sp>
      <p:sp>
        <p:nvSpPr>
          <p:cNvPr id="72750" name="Title 1">
            <a:extLst>
              <a:ext uri="{FF2B5EF4-FFF2-40B4-BE49-F238E27FC236}">
                <a16:creationId xmlns:a16="http://schemas.microsoft.com/office/drawing/2014/main" id="{2314C38A-98DB-3B84-E998-72039D8AE4D0}"/>
              </a:ext>
            </a:extLst>
          </p:cNvPr>
          <p:cNvSpPr>
            <a:spLocks noGrp="1"/>
          </p:cNvSpPr>
          <p:nvPr>
            <p:ph type="title"/>
          </p:nvPr>
        </p:nvSpPr>
        <p:spPr>
          <a:xfrm>
            <a:off x="1828800" y="-304800"/>
            <a:ext cx="7040563" cy="1600200"/>
          </a:xfrm>
        </p:spPr>
        <p:txBody>
          <a:bodyPr/>
          <a:lstStyle/>
          <a:p>
            <a:pPr eaLnBrk="1" hangingPunct="1"/>
            <a:r>
              <a:rPr lang="en-US" altLang="en-US" sz="3600" b="1">
                <a:solidFill>
                  <a:srgbClr val="0070C0"/>
                </a:solidFill>
              </a:rPr>
              <a:t>Control Operator Privileges &amp; Rules</a:t>
            </a:r>
          </a:p>
        </p:txBody>
      </p:sp>
      <p:graphicFrame>
        <p:nvGraphicFramePr>
          <p:cNvPr id="8" name="Content Placeholder 3">
            <a:extLst>
              <a:ext uri="{FF2B5EF4-FFF2-40B4-BE49-F238E27FC236}">
                <a16:creationId xmlns:a16="http://schemas.microsoft.com/office/drawing/2014/main" id="{CE2E7FAF-3D38-0B44-BB2C-DAC5D82BB46B}"/>
              </a:ext>
            </a:extLst>
          </p:cNvPr>
          <p:cNvGraphicFramePr>
            <a:graphicFrameLocks/>
          </p:cNvGraphicFramePr>
          <p:nvPr/>
        </p:nvGraphicFramePr>
        <p:xfrm>
          <a:off x="4953000" y="2590800"/>
          <a:ext cx="3733800" cy="2967038"/>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2514600">
                  <a:extLst>
                    <a:ext uri="{9D8B030D-6E8A-4147-A177-3AD203B41FA5}">
                      <a16:colId xmlns:a16="http://schemas.microsoft.com/office/drawing/2014/main" val="20002"/>
                    </a:ext>
                  </a:extLst>
                </a:gridCol>
              </a:tblGrid>
              <a:tr h="370880">
                <a:tc rowSpan="2">
                  <a:txBody>
                    <a:bodyPr/>
                    <a:lstStyle/>
                    <a:p>
                      <a:r>
                        <a:rPr lang="en-US" sz="1600" b="0" dirty="0">
                          <a:solidFill>
                            <a:schemeClr val="tx1"/>
                          </a:solidFill>
                        </a:rPr>
                        <a:t>17m</a:t>
                      </a: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lang="en-US" sz="1600" b="0" dirty="0">
                          <a:solidFill>
                            <a:schemeClr val="tx1"/>
                          </a:solidFill>
                        </a:rPr>
                        <a:t>CW</a:t>
                      </a: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lang="en-US" sz="1600" b="0" kern="1200" dirty="0">
                          <a:solidFill>
                            <a:schemeClr val="tx1"/>
                          </a:solidFill>
                          <a:latin typeface="+mn-lt"/>
                          <a:ea typeface="+mn-ea"/>
                          <a:cs typeface="+mn-cs"/>
                        </a:rPr>
                        <a:t>18.068 MHz to 18.110 MHz</a:t>
                      </a:r>
                      <a:endParaRPr lang="en-US" sz="1400" b="0" dirty="0">
                        <a:solidFill>
                          <a:schemeClr val="tx1"/>
                        </a:solidFill>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0"/>
                  </a:ext>
                </a:extLst>
              </a:tr>
              <a:tr h="370880">
                <a:tc vMerge="1">
                  <a:txBody>
                    <a:bodyPr/>
                    <a:lstStyle/>
                    <a:p>
                      <a:endParaRPr lang="en-US" dirty="0"/>
                    </a:p>
                  </a:txBody>
                  <a:tcPr anchor="ctr"/>
                </a:tc>
                <a:tc>
                  <a:txBody>
                    <a:bodyPr/>
                    <a:lstStyle/>
                    <a:p>
                      <a:r>
                        <a:rPr lang="en-US" sz="1600" dirty="0">
                          <a:solidFill>
                            <a:schemeClr val="tx1"/>
                          </a:solidFill>
                        </a:rPr>
                        <a:t>SSB</a:t>
                      </a: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lang="en-US" sz="1600" kern="1200" dirty="0">
                          <a:solidFill>
                            <a:schemeClr val="tx1"/>
                          </a:solidFill>
                          <a:latin typeface="+mn-lt"/>
                          <a:ea typeface="+mn-ea"/>
                          <a:cs typeface="+mn-cs"/>
                        </a:rPr>
                        <a:t>18.110 MHz to 18.168 MHz</a:t>
                      </a:r>
                      <a:endParaRPr lang="en-US" sz="1400" dirty="0">
                        <a:solidFill>
                          <a:schemeClr val="tx1"/>
                        </a:solidFill>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1"/>
                  </a:ext>
                </a:extLst>
              </a:tr>
              <a:tr h="370880">
                <a:tc rowSpan="2">
                  <a:txBody>
                    <a:bodyPr/>
                    <a:lstStyle/>
                    <a:p>
                      <a:r>
                        <a:rPr lang="en-US" sz="1600" dirty="0">
                          <a:solidFill>
                            <a:schemeClr val="tx1"/>
                          </a:solidFill>
                        </a:rPr>
                        <a:t>15m</a:t>
                      </a: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600" dirty="0">
                          <a:solidFill>
                            <a:schemeClr val="tx1"/>
                          </a:solidFill>
                        </a:rPr>
                        <a:t>CW</a:t>
                      </a: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600" kern="1200" dirty="0">
                          <a:solidFill>
                            <a:schemeClr val="tx1"/>
                          </a:solidFill>
                          <a:latin typeface="+mn-lt"/>
                          <a:ea typeface="+mn-ea"/>
                          <a:cs typeface="+mn-cs"/>
                        </a:rPr>
                        <a:t>21.025 MHz to 21.200 MHz</a:t>
                      </a:r>
                      <a:endParaRPr lang="en-US" sz="1400" dirty="0">
                        <a:solidFill>
                          <a:schemeClr val="tx1"/>
                        </a:solidFill>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2"/>
                  </a:ext>
                </a:extLst>
              </a:tr>
              <a:tr h="370880">
                <a:tc vMerge="1">
                  <a:txBody>
                    <a:bodyPr/>
                    <a:lstStyle/>
                    <a:p>
                      <a:endParaRPr lang="en-US" dirty="0"/>
                    </a:p>
                  </a:txBody>
                  <a:tcPr anchor="ctr"/>
                </a:tc>
                <a:tc>
                  <a:txBody>
                    <a:bodyPr/>
                    <a:lstStyle/>
                    <a:p>
                      <a:r>
                        <a:rPr lang="en-US" sz="1600" dirty="0">
                          <a:solidFill>
                            <a:schemeClr val="tx1"/>
                          </a:solidFill>
                        </a:rPr>
                        <a:t>SSB</a:t>
                      </a: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600" kern="1200" dirty="0">
                          <a:solidFill>
                            <a:schemeClr val="tx1"/>
                          </a:solidFill>
                          <a:latin typeface="+mn-lt"/>
                          <a:ea typeface="+mn-ea"/>
                          <a:cs typeface="+mn-cs"/>
                        </a:rPr>
                        <a:t>21.275 MHz to 21.450 MHz</a:t>
                      </a:r>
                      <a:endParaRPr lang="en-US" sz="1400" dirty="0">
                        <a:solidFill>
                          <a:schemeClr val="tx1"/>
                        </a:solidFill>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3"/>
                  </a:ext>
                </a:extLst>
              </a:tr>
              <a:tr h="370880">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12m</a:t>
                      </a: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lang="en-US" sz="1600" dirty="0">
                          <a:solidFill>
                            <a:schemeClr val="tx1"/>
                          </a:solidFill>
                        </a:rPr>
                        <a:t>CW</a:t>
                      </a: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lang="en-US" sz="1600" kern="1200" dirty="0">
                          <a:solidFill>
                            <a:schemeClr val="tx1"/>
                          </a:solidFill>
                          <a:latin typeface="+mn-lt"/>
                          <a:ea typeface="+mn-ea"/>
                          <a:cs typeface="+mn-cs"/>
                        </a:rPr>
                        <a:t>24.890 MHz to 24.930 MHz</a:t>
                      </a:r>
                      <a:endParaRPr lang="en-US" sz="1400" dirty="0">
                        <a:solidFill>
                          <a:schemeClr val="tx1"/>
                        </a:solidFill>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4"/>
                  </a:ext>
                </a:extLst>
              </a:tr>
              <a:tr h="370880">
                <a:tc vMerge="1">
                  <a:txBody>
                    <a:bodyPr/>
                    <a:lstStyle/>
                    <a:p>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lang="en-US" sz="1600" dirty="0">
                          <a:solidFill>
                            <a:schemeClr val="tx1"/>
                          </a:solidFill>
                        </a:rPr>
                        <a:t>SSB</a:t>
                      </a: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lang="en-US" sz="1600" kern="1200" dirty="0">
                          <a:solidFill>
                            <a:schemeClr val="tx1"/>
                          </a:solidFill>
                          <a:latin typeface="+mn-lt"/>
                          <a:ea typeface="+mn-ea"/>
                          <a:cs typeface="+mn-cs"/>
                        </a:rPr>
                        <a:t>24.930 MHz to 24.990 MHz</a:t>
                      </a:r>
                      <a:endParaRPr lang="en-US" sz="1400" dirty="0">
                        <a:solidFill>
                          <a:schemeClr val="tx1"/>
                        </a:solidFill>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5"/>
                  </a:ext>
                </a:extLst>
              </a:tr>
              <a:tr h="370880">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10m</a:t>
                      </a: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lang="en-US" sz="1600" dirty="0">
                          <a:solidFill>
                            <a:schemeClr val="tx1"/>
                          </a:solidFill>
                        </a:rPr>
                        <a:t>CW</a:t>
                      </a: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lang="en-US" sz="1600" kern="1200" dirty="0">
                          <a:solidFill>
                            <a:schemeClr val="tx1"/>
                          </a:solidFill>
                          <a:latin typeface="+mn-lt"/>
                          <a:ea typeface="+mn-ea"/>
                          <a:cs typeface="+mn-cs"/>
                        </a:rPr>
                        <a:t>28.000 MHz to 28.300 MHz</a:t>
                      </a:r>
                      <a:endParaRPr lang="en-US" sz="1400" dirty="0">
                        <a:solidFill>
                          <a:schemeClr val="tx1"/>
                        </a:solidFill>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6"/>
                  </a:ext>
                </a:extLst>
              </a:tr>
              <a:tr h="370880">
                <a:tc vMerge="1">
                  <a:txBody>
                    <a:bodyPr/>
                    <a:lstStyle/>
                    <a:p>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lang="en-US" sz="1600" dirty="0">
                          <a:solidFill>
                            <a:schemeClr val="tx1"/>
                          </a:solidFill>
                        </a:rPr>
                        <a:t>SSB+</a:t>
                      </a: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lang="en-US" sz="1600" kern="1200" dirty="0">
                          <a:solidFill>
                            <a:schemeClr val="tx1"/>
                          </a:solidFill>
                          <a:latin typeface="+mn-lt"/>
                          <a:ea typeface="+mn-ea"/>
                          <a:cs typeface="+mn-cs"/>
                        </a:rPr>
                        <a:t>28.300 MHz to 29.700 MHz</a:t>
                      </a:r>
                      <a:endParaRPr lang="en-US" sz="1400" dirty="0">
                        <a:solidFill>
                          <a:schemeClr val="tx1"/>
                        </a:solidFill>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7"/>
                  </a:ext>
                </a:extLst>
              </a:tr>
            </a:tbl>
          </a:graphicData>
        </a:graphic>
      </p:graphicFrame>
      <p:sp>
        <p:nvSpPr>
          <p:cNvPr id="72785" name="TextBox 1">
            <a:extLst>
              <a:ext uri="{FF2B5EF4-FFF2-40B4-BE49-F238E27FC236}">
                <a16:creationId xmlns:a16="http://schemas.microsoft.com/office/drawing/2014/main" id="{D9461088-4936-45BE-929A-2F4E503DEE34}"/>
              </a:ext>
            </a:extLst>
          </p:cNvPr>
          <p:cNvSpPr txBox="1">
            <a:spLocks noChangeArrowheads="1"/>
          </p:cNvSpPr>
          <p:nvPr/>
        </p:nvSpPr>
        <p:spPr bwMode="auto">
          <a:xfrm>
            <a:off x="4876800" y="5734050"/>
            <a:ext cx="3886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800">
                <a:latin typeface="Arial" panose="020B0604020202020204" pitchFamily="34" charset="0"/>
              </a:rPr>
              <a:t>Green indicates all amateur frequency privileges on those bands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a:extLst>
              <a:ext uri="{FF2B5EF4-FFF2-40B4-BE49-F238E27FC236}">
                <a16:creationId xmlns:a16="http://schemas.microsoft.com/office/drawing/2014/main" id="{FEC8D996-F0A2-D651-C82B-C52D26C21D16}"/>
              </a:ext>
            </a:extLst>
          </p:cNvPr>
          <p:cNvSpPr>
            <a:spLocks noGrp="1"/>
          </p:cNvSpPr>
          <p:nvPr>
            <p:ph type="title"/>
          </p:nvPr>
        </p:nvSpPr>
        <p:spPr/>
        <p:txBody>
          <a:bodyPr/>
          <a:lstStyle/>
          <a:p>
            <a:endParaRPr lang="en-US" altLang="en-US"/>
          </a:p>
        </p:txBody>
      </p:sp>
      <p:sp>
        <p:nvSpPr>
          <p:cNvPr id="74755" name="Content Placeholder 2">
            <a:extLst>
              <a:ext uri="{FF2B5EF4-FFF2-40B4-BE49-F238E27FC236}">
                <a16:creationId xmlns:a16="http://schemas.microsoft.com/office/drawing/2014/main" id="{39C3B895-3DE1-B1E0-CA58-AFFD166244E1}"/>
              </a:ext>
            </a:extLst>
          </p:cNvPr>
          <p:cNvSpPr>
            <a:spLocks noGrp="1"/>
          </p:cNvSpPr>
          <p:nvPr>
            <p:ph idx="1"/>
          </p:nvPr>
        </p:nvSpPr>
        <p:spPr/>
        <p:txBody>
          <a:bodyPr/>
          <a:lstStyle/>
          <a:p>
            <a:endParaRPr lang="en-US" altLang="en-US"/>
          </a:p>
        </p:txBody>
      </p:sp>
      <p:pic>
        <p:nvPicPr>
          <p:cNvPr id="74756" name="Picture 5">
            <a:extLst>
              <a:ext uri="{FF2B5EF4-FFF2-40B4-BE49-F238E27FC236}">
                <a16:creationId xmlns:a16="http://schemas.microsoft.com/office/drawing/2014/main" id="{010CCCA3-07A8-E260-EF0F-A9651D74E4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0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Content Placeholder 4">
            <a:extLst>
              <a:ext uri="{FF2B5EF4-FFF2-40B4-BE49-F238E27FC236}">
                <a16:creationId xmlns:a16="http://schemas.microsoft.com/office/drawing/2014/main" id="{DCF187FA-028E-28EC-7B60-04779B405FEA}"/>
              </a:ext>
            </a:extLst>
          </p:cNvPr>
          <p:cNvSpPr>
            <a:spLocks noGrp="1"/>
          </p:cNvSpPr>
          <p:nvPr>
            <p:ph idx="1"/>
          </p:nvPr>
        </p:nvSpPr>
        <p:spPr>
          <a:xfrm>
            <a:off x="457200" y="1828800"/>
            <a:ext cx="8229600" cy="1524000"/>
          </a:xfrm>
        </p:spPr>
        <p:txBody>
          <a:bodyPr/>
          <a:lstStyle/>
          <a:p>
            <a:r>
              <a:rPr lang="en-US" altLang="en-US"/>
              <a:t>Frequency Privileges</a:t>
            </a:r>
          </a:p>
          <a:p>
            <a:pPr lvl="1">
              <a:buFont typeface="Arial" panose="020B0604020202020204" pitchFamily="34" charset="0"/>
              <a:buChar char="•"/>
            </a:pPr>
            <a:r>
              <a:rPr lang="en-US" altLang="en-US"/>
              <a:t>60m Frequency Assignments.</a:t>
            </a:r>
          </a:p>
          <a:p>
            <a:pPr lvl="1">
              <a:buFont typeface="Arial" panose="020B0604020202020204" pitchFamily="34" charset="0"/>
              <a:buChar char="•"/>
            </a:pPr>
            <a:r>
              <a:rPr lang="en-US" altLang="en-US">
                <a:solidFill>
                  <a:srgbClr val="FF0000"/>
                </a:solidFill>
              </a:rPr>
              <a:t>2.8 kHz Maximum Bandwidth.</a:t>
            </a:r>
          </a:p>
        </p:txBody>
      </p:sp>
      <p:graphicFrame>
        <p:nvGraphicFramePr>
          <p:cNvPr id="58401" name="Group 33">
            <a:extLst>
              <a:ext uri="{FF2B5EF4-FFF2-40B4-BE49-F238E27FC236}">
                <a16:creationId xmlns:a16="http://schemas.microsoft.com/office/drawing/2014/main" id="{96EED1FF-F87F-EE91-2C4E-384E0E5E46F0}"/>
              </a:ext>
            </a:extLst>
          </p:cNvPr>
          <p:cNvGraphicFramePr>
            <a:graphicFrameLocks noGrp="1"/>
          </p:cNvGraphicFramePr>
          <p:nvPr/>
        </p:nvGraphicFramePr>
        <p:xfrm>
          <a:off x="990600" y="3552825"/>
          <a:ext cx="7162800" cy="3076575"/>
        </p:xfrm>
        <a:graphic>
          <a:graphicData uri="http://schemas.openxmlformats.org/drawingml/2006/table">
            <a:tbl>
              <a:tblPr/>
              <a:tblGrid>
                <a:gridCol w="3581400">
                  <a:extLst>
                    <a:ext uri="{9D8B030D-6E8A-4147-A177-3AD203B41FA5}">
                      <a16:colId xmlns:a16="http://schemas.microsoft.com/office/drawing/2014/main" val="20000"/>
                    </a:ext>
                  </a:extLst>
                </a:gridCol>
                <a:gridCol w="3581400">
                  <a:extLst>
                    <a:ext uri="{9D8B030D-6E8A-4147-A177-3AD203B41FA5}">
                      <a16:colId xmlns:a16="http://schemas.microsoft.com/office/drawing/2014/main" val="20001"/>
                    </a:ext>
                  </a:extLst>
                </a:gridCol>
              </a:tblGrid>
              <a:tr h="512763">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Center Frequency</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Carrier Frequency</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12763">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chemeClr val="tx1"/>
                          </a:solidFill>
                          <a:effectLst/>
                          <a:latin typeface="Calibri" panose="020F0502020204030204" pitchFamily="34" charset="0"/>
                          <a:cs typeface="Arial" panose="020B0604020202020204" pitchFamily="34" charset="0"/>
                        </a:rPr>
                        <a:t>5332.0 kHz</a:t>
                      </a:r>
                      <a:endParaRPr kumimoji="0" lang="en-US" altLang="en-US" sz="2400" b="1" i="0" u="none" strike="noStrike" cap="none" normalizeH="0" baseline="0">
                        <a:ln>
                          <a:noFill/>
                        </a:ln>
                        <a:solidFill>
                          <a:srgbClr val="000000"/>
                        </a:solidFill>
                        <a:effectLst/>
                        <a:latin typeface="Calibri" panose="020F0502020204030204" pitchFamily="34" charset="0"/>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000000"/>
                          </a:solidFill>
                          <a:effectLst/>
                          <a:latin typeface="Calibri" panose="020F0502020204030204" pitchFamily="34" charset="0"/>
                          <a:cs typeface="Arial" panose="020B0604020202020204" pitchFamily="34" charset="0"/>
                        </a:rPr>
                        <a:t>5330.5 kHz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512763">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chemeClr val="tx1"/>
                          </a:solidFill>
                          <a:effectLst/>
                          <a:latin typeface="Calibri" panose="020F0502020204030204" pitchFamily="34" charset="0"/>
                          <a:cs typeface="Arial" panose="020B0604020202020204" pitchFamily="34" charset="0"/>
                        </a:rPr>
                        <a:t>5348.0 kHz</a:t>
                      </a:r>
                      <a:endParaRPr kumimoji="0" lang="en-US" altLang="en-US" sz="2400" b="1" i="0" u="none" strike="noStrike" cap="none" normalizeH="0" baseline="0">
                        <a:ln>
                          <a:noFill/>
                        </a:ln>
                        <a:solidFill>
                          <a:srgbClr val="000000"/>
                        </a:solidFill>
                        <a:effectLst/>
                        <a:latin typeface="Calibri" panose="020F0502020204030204" pitchFamily="34" charset="0"/>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Calibri" panose="020F0502020204030204" pitchFamily="34" charset="0"/>
                          <a:cs typeface="Arial" panose="020B0604020202020204" pitchFamily="34" charset="0"/>
                        </a:rPr>
                        <a:t>5346.5 kHz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512763">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chemeClr val="tx1"/>
                          </a:solidFill>
                          <a:effectLst/>
                          <a:latin typeface="Calibri" panose="020F0502020204030204" pitchFamily="34" charset="0"/>
                          <a:cs typeface="Arial" panose="020B0604020202020204" pitchFamily="34" charset="0"/>
                          <a:sym typeface="Wingdings" panose="05000000000000000000" pitchFamily="2" charset="2"/>
                        </a:rPr>
                        <a:t>5358.5 kHz</a:t>
                      </a:r>
                      <a:endParaRPr kumimoji="0" lang="en-US" altLang="en-US" sz="2400" b="1" i="0" u="none" strike="noStrike" cap="none" normalizeH="0" baseline="0">
                        <a:ln>
                          <a:noFill/>
                        </a:ln>
                        <a:solidFill>
                          <a:schemeClr val="tx1"/>
                        </a:solidFill>
                        <a:effectLst/>
                        <a:latin typeface="Calibri" panose="020F0502020204030204" pitchFamily="34" charset="0"/>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chemeClr val="tx1"/>
                          </a:solidFill>
                          <a:effectLst/>
                          <a:latin typeface="Calibri" panose="020F0502020204030204" pitchFamily="34" charset="0"/>
                          <a:cs typeface="Arial" panose="020B0604020202020204" pitchFamily="34" charset="0"/>
                          <a:sym typeface="Wingdings" panose="05000000000000000000" pitchFamily="2" charset="2"/>
                        </a:rPr>
                        <a:t>5357.0 kHz</a:t>
                      </a:r>
                      <a:endParaRPr kumimoji="0" lang="en-US" altLang="en-US" sz="2400" b="1" i="0" u="none" strike="noStrike" cap="none" normalizeH="0" baseline="0">
                        <a:ln>
                          <a:noFill/>
                        </a:ln>
                        <a:solidFill>
                          <a:schemeClr val="tx1"/>
                        </a:solidFill>
                        <a:effectLst/>
                        <a:latin typeface="Calibri" panose="020F0502020204030204" pitchFamily="34" charset="0"/>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512763">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cs typeface="Arial" panose="020B0604020202020204" pitchFamily="34" charset="0"/>
                        </a:rPr>
                        <a:t>5373.0 kHz</a:t>
                      </a:r>
                      <a:endParaRPr kumimoji="0" lang="en-US" altLang="en-US" sz="2400" b="1"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Calibri" panose="020F0502020204030204" pitchFamily="34" charset="0"/>
                          <a:cs typeface="Arial" panose="020B0604020202020204" pitchFamily="34" charset="0"/>
                        </a:rPr>
                        <a:t>5371.5 kHz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512763">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chemeClr val="tx1"/>
                          </a:solidFill>
                          <a:effectLst/>
                          <a:latin typeface="Calibri" panose="020F0502020204030204" pitchFamily="34" charset="0"/>
                          <a:cs typeface="Arial" panose="020B0604020202020204" pitchFamily="34" charset="0"/>
                        </a:rPr>
                        <a:t>5405.0 kHz</a:t>
                      </a:r>
                      <a:endParaRPr kumimoji="0" lang="en-US" altLang="en-US" sz="2400" b="1" i="0" u="none" strike="noStrike" cap="none" normalizeH="0" baseline="0">
                        <a:ln>
                          <a:noFill/>
                        </a:ln>
                        <a:solidFill>
                          <a:srgbClr val="000000"/>
                        </a:solidFill>
                        <a:effectLst/>
                        <a:latin typeface="Calibri" panose="020F0502020204030204" pitchFamily="34" charset="0"/>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000000"/>
                          </a:solidFill>
                          <a:effectLst/>
                          <a:latin typeface="Calibri" panose="020F0502020204030204" pitchFamily="34" charset="0"/>
                          <a:cs typeface="Arial" panose="020B0604020202020204" pitchFamily="34" charset="0"/>
                        </a:rPr>
                        <a:t>5403.5 kHz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bl>
          </a:graphicData>
        </a:graphic>
      </p:graphicFrame>
      <p:sp>
        <p:nvSpPr>
          <p:cNvPr id="75802" name="Title 1">
            <a:extLst>
              <a:ext uri="{FF2B5EF4-FFF2-40B4-BE49-F238E27FC236}">
                <a16:creationId xmlns:a16="http://schemas.microsoft.com/office/drawing/2014/main" id="{7905E876-6631-279D-FA8C-B3529E1B0410}"/>
              </a:ext>
            </a:extLst>
          </p:cNvPr>
          <p:cNvSpPr txBox="1">
            <a:spLocks/>
          </p:cNvSpPr>
          <p:nvPr/>
        </p:nvSpPr>
        <p:spPr bwMode="auto">
          <a:xfrm>
            <a:off x="1828800" y="-304800"/>
            <a:ext cx="704056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3600" b="1">
                <a:solidFill>
                  <a:srgbClr val="0070C0"/>
                </a:solidFill>
              </a:rPr>
              <a:t>Control Operator Privileges &amp; Rules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Content Placeholder 2">
            <a:extLst>
              <a:ext uri="{FF2B5EF4-FFF2-40B4-BE49-F238E27FC236}">
                <a16:creationId xmlns:a16="http://schemas.microsoft.com/office/drawing/2014/main" id="{32D7106A-8D32-5401-C5F6-7016D139B3CA}"/>
              </a:ext>
            </a:extLst>
          </p:cNvPr>
          <p:cNvSpPr>
            <a:spLocks noGrp="1"/>
          </p:cNvSpPr>
          <p:nvPr>
            <p:ph idx="1"/>
          </p:nvPr>
        </p:nvSpPr>
        <p:spPr>
          <a:xfrm>
            <a:off x="457200" y="1828800"/>
            <a:ext cx="8001000" cy="4724400"/>
          </a:xfrm>
        </p:spPr>
        <p:txBody>
          <a:bodyPr/>
          <a:lstStyle/>
          <a:p>
            <a:pPr eaLnBrk="1" hangingPunct="1"/>
            <a:r>
              <a:rPr lang="en-US" altLang="en-US"/>
              <a:t>Frequency Privileges</a:t>
            </a:r>
          </a:p>
          <a:p>
            <a:pPr lvl="1" eaLnBrk="1" hangingPunct="1">
              <a:buFont typeface="Arial" panose="020B0604020202020204" pitchFamily="34" charset="0"/>
              <a:buChar char="•"/>
            </a:pPr>
            <a:r>
              <a:rPr lang="en-US" altLang="en-US"/>
              <a:t>When entire CW portion of the band is not available to a control operator holding a General class license, bottom 25 kHz is reserved for Amateur Extra class operators.</a:t>
            </a:r>
          </a:p>
          <a:p>
            <a:pPr lvl="1" eaLnBrk="1" hangingPunct="1">
              <a:buFont typeface="Arial" panose="020B0604020202020204" pitchFamily="34" charset="0"/>
              <a:buChar char="•"/>
            </a:pPr>
            <a:r>
              <a:rPr lang="en-US" altLang="en-US">
                <a:solidFill>
                  <a:srgbClr val="FF0000"/>
                </a:solidFill>
              </a:rPr>
              <a:t>When entire phone portion of the band is not available to a control operator holding a General class license, the upper end of the band is generally available.</a:t>
            </a:r>
          </a:p>
        </p:txBody>
      </p:sp>
      <p:sp>
        <p:nvSpPr>
          <p:cNvPr id="77827" name="Title 1">
            <a:extLst>
              <a:ext uri="{FF2B5EF4-FFF2-40B4-BE49-F238E27FC236}">
                <a16:creationId xmlns:a16="http://schemas.microsoft.com/office/drawing/2014/main" id="{E65EC338-63D5-44FF-E1F8-06B5EA995C27}"/>
              </a:ext>
            </a:extLst>
          </p:cNvPr>
          <p:cNvSpPr>
            <a:spLocks noGrp="1"/>
          </p:cNvSpPr>
          <p:nvPr>
            <p:ph type="title"/>
          </p:nvPr>
        </p:nvSpPr>
        <p:spPr>
          <a:xfrm>
            <a:off x="1828800" y="-381000"/>
            <a:ext cx="7040563" cy="1600200"/>
          </a:xfrm>
        </p:spPr>
        <p:txBody>
          <a:bodyPr/>
          <a:lstStyle/>
          <a:p>
            <a:pPr eaLnBrk="1" hangingPunct="1"/>
            <a:r>
              <a:rPr lang="en-US" altLang="en-US" sz="3600" b="1">
                <a:solidFill>
                  <a:srgbClr val="0070C0"/>
                </a:solidFill>
              </a:rPr>
              <a:t>Control Operator Privileges &amp; Rules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Content Placeholder 2">
            <a:extLst>
              <a:ext uri="{FF2B5EF4-FFF2-40B4-BE49-F238E27FC236}">
                <a16:creationId xmlns:a16="http://schemas.microsoft.com/office/drawing/2014/main" id="{58FF3E51-401E-9C66-B3FD-E24266FE973C}"/>
              </a:ext>
            </a:extLst>
          </p:cNvPr>
          <p:cNvSpPr>
            <a:spLocks noGrp="1"/>
          </p:cNvSpPr>
          <p:nvPr>
            <p:ph idx="1"/>
          </p:nvPr>
        </p:nvSpPr>
        <p:spPr>
          <a:xfrm>
            <a:off x="304800" y="1752600"/>
            <a:ext cx="8382000" cy="4800600"/>
          </a:xfrm>
        </p:spPr>
        <p:txBody>
          <a:bodyPr/>
          <a:lstStyle/>
          <a:p>
            <a:pPr eaLnBrk="1" hangingPunct="1"/>
            <a:r>
              <a:rPr lang="en-US" altLang="en-US"/>
              <a:t>Frequency Privileges</a:t>
            </a:r>
          </a:p>
          <a:p>
            <a:pPr lvl="1" eaLnBrk="1" hangingPunct="1">
              <a:buFont typeface="Arial" panose="020B0604020202020204" pitchFamily="34" charset="0"/>
              <a:buChar char="•"/>
            </a:pPr>
            <a:r>
              <a:rPr lang="en-US" altLang="en-US"/>
              <a:t>Beacons.</a:t>
            </a:r>
          </a:p>
          <a:p>
            <a:pPr lvl="2" eaLnBrk="1" hangingPunct="1"/>
            <a:r>
              <a:rPr lang="en-US" altLang="en-US">
                <a:solidFill>
                  <a:srgbClr val="FF0000"/>
                </a:solidFill>
              </a:rPr>
              <a:t>Used for observation of propagation and reception.</a:t>
            </a:r>
          </a:p>
          <a:p>
            <a:pPr lvl="2" eaLnBrk="1" hangingPunct="1"/>
            <a:r>
              <a:rPr lang="en-US" altLang="en-US">
                <a:solidFill>
                  <a:srgbClr val="FF0000"/>
                </a:solidFill>
              </a:rPr>
              <a:t>Limited to 100 Watts PEP output power.</a:t>
            </a:r>
          </a:p>
          <a:p>
            <a:pPr lvl="2" eaLnBrk="1" hangingPunct="1"/>
            <a:r>
              <a:rPr lang="en-US" altLang="en-US">
                <a:solidFill>
                  <a:srgbClr val="FF0000"/>
                </a:solidFill>
              </a:rPr>
              <a:t>Only one beacon per band at any one location.</a:t>
            </a:r>
          </a:p>
          <a:p>
            <a:pPr lvl="2" eaLnBrk="1" hangingPunct="1"/>
            <a:r>
              <a:rPr lang="en-US" altLang="en-US"/>
              <a:t>Restricted to specified frequency segments in each band.</a:t>
            </a:r>
          </a:p>
          <a:p>
            <a:pPr lvl="2" eaLnBrk="1" hangingPunct="1"/>
            <a:r>
              <a:rPr lang="en-US" altLang="en-US"/>
              <a:t>A beacon may be automatically controlled while it is transmitting on the </a:t>
            </a:r>
            <a:r>
              <a:rPr lang="en-US" altLang="en-US">
                <a:solidFill>
                  <a:srgbClr val="FF0000"/>
                </a:solidFill>
              </a:rPr>
              <a:t>28.20-28.30 MHz</a:t>
            </a:r>
            <a:r>
              <a:rPr lang="en-US" altLang="en-US"/>
              <a:t>, 50.06-50.08 MHz, 144.275-144.300 MHz, 222.05-222.06 MHz or 432.300-432.400 MHz segments, or on the 33 cm and shorter wavelength bands.</a:t>
            </a:r>
          </a:p>
        </p:txBody>
      </p:sp>
      <p:sp>
        <p:nvSpPr>
          <p:cNvPr id="78851" name="Title 1">
            <a:extLst>
              <a:ext uri="{FF2B5EF4-FFF2-40B4-BE49-F238E27FC236}">
                <a16:creationId xmlns:a16="http://schemas.microsoft.com/office/drawing/2014/main" id="{C56CA7B5-7FA9-FC77-B2F0-9F3DE47C012A}"/>
              </a:ext>
            </a:extLst>
          </p:cNvPr>
          <p:cNvSpPr>
            <a:spLocks noGrp="1"/>
          </p:cNvSpPr>
          <p:nvPr>
            <p:ph type="title"/>
          </p:nvPr>
        </p:nvSpPr>
        <p:spPr>
          <a:xfrm>
            <a:off x="1828800" y="-381000"/>
            <a:ext cx="7040563" cy="1600200"/>
          </a:xfrm>
        </p:spPr>
        <p:txBody>
          <a:bodyPr/>
          <a:lstStyle/>
          <a:p>
            <a:pPr eaLnBrk="1" hangingPunct="1"/>
            <a:r>
              <a:rPr lang="en-US" altLang="en-US" sz="3600" b="1">
                <a:solidFill>
                  <a:srgbClr val="0070C0"/>
                </a:solidFill>
              </a:rPr>
              <a:t>Control Operator Privileges &amp; Rules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Content Placeholder 2">
            <a:extLst>
              <a:ext uri="{FF2B5EF4-FFF2-40B4-BE49-F238E27FC236}">
                <a16:creationId xmlns:a16="http://schemas.microsoft.com/office/drawing/2014/main" id="{EEB03212-7DC7-9BF6-D8A6-3A37FA2E1432}"/>
              </a:ext>
            </a:extLst>
          </p:cNvPr>
          <p:cNvSpPr>
            <a:spLocks noGrp="1"/>
          </p:cNvSpPr>
          <p:nvPr>
            <p:ph idx="1"/>
          </p:nvPr>
        </p:nvSpPr>
        <p:spPr>
          <a:xfrm>
            <a:off x="457200" y="1828800"/>
            <a:ext cx="8305800" cy="4800600"/>
          </a:xfrm>
        </p:spPr>
        <p:txBody>
          <a:bodyPr/>
          <a:lstStyle/>
          <a:p>
            <a:pPr eaLnBrk="1" hangingPunct="1"/>
            <a:r>
              <a:rPr lang="en-US" altLang="en-US" sz="3600"/>
              <a:t>Frequency Privileges</a:t>
            </a:r>
          </a:p>
          <a:p>
            <a:pPr lvl="1" eaLnBrk="1" hangingPunct="1">
              <a:buFont typeface="Arial" panose="020B0604020202020204" pitchFamily="34" charset="0"/>
              <a:buChar char="•"/>
            </a:pPr>
            <a:r>
              <a:rPr lang="en-US" altLang="en-US" sz="3200"/>
              <a:t>Repeater Operations.</a:t>
            </a:r>
          </a:p>
          <a:p>
            <a:pPr lvl="2" eaLnBrk="1" hangingPunct="1"/>
            <a:r>
              <a:rPr lang="en-US" altLang="en-US" sz="2800">
                <a:solidFill>
                  <a:srgbClr val="FF0000"/>
                </a:solidFill>
              </a:rPr>
              <a:t>Restricted to 29.500 MHz to 29.700 MHz on HF.</a:t>
            </a:r>
          </a:p>
          <a:p>
            <a:pPr lvl="2" eaLnBrk="1" hangingPunct="1"/>
            <a:r>
              <a:rPr lang="en-US" altLang="en-US" sz="2800"/>
              <a:t>Repeater Coordinators work with repeater operators  in selecting frequencies to minimize interference.</a:t>
            </a:r>
          </a:p>
          <a:p>
            <a:pPr lvl="3" eaLnBrk="1" hangingPunct="1">
              <a:buFont typeface="Arial" panose="020B0604020202020204" pitchFamily="34" charset="0"/>
              <a:buChar char="•"/>
            </a:pPr>
            <a:r>
              <a:rPr lang="en-US" altLang="en-US" sz="2400"/>
              <a:t>If interference occurs between a coordinated repeater and an uncoordinated repeater, the licensee of the uncoordinated system is responsible for resolving the interference.</a:t>
            </a:r>
          </a:p>
        </p:txBody>
      </p:sp>
      <p:sp>
        <p:nvSpPr>
          <p:cNvPr id="79875" name="Title 1">
            <a:extLst>
              <a:ext uri="{FF2B5EF4-FFF2-40B4-BE49-F238E27FC236}">
                <a16:creationId xmlns:a16="http://schemas.microsoft.com/office/drawing/2014/main" id="{F560B653-F3ED-6C9A-CA01-7C330C53262B}"/>
              </a:ext>
            </a:extLst>
          </p:cNvPr>
          <p:cNvSpPr>
            <a:spLocks noGrp="1"/>
          </p:cNvSpPr>
          <p:nvPr>
            <p:ph type="title"/>
          </p:nvPr>
        </p:nvSpPr>
        <p:spPr>
          <a:xfrm>
            <a:off x="1828800" y="-304800"/>
            <a:ext cx="7040563" cy="1600200"/>
          </a:xfrm>
        </p:spPr>
        <p:txBody>
          <a:bodyPr/>
          <a:lstStyle/>
          <a:p>
            <a:pPr eaLnBrk="1" hangingPunct="1"/>
            <a:r>
              <a:rPr lang="en-US" altLang="en-US" sz="3600" b="1">
                <a:solidFill>
                  <a:srgbClr val="0070C0"/>
                </a:solidFill>
              </a:rPr>
              <a:t>Control Operator Privileges &amp; Rules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Content Placeholder 2">
            <a:extLst>
              <a:ext uri="{FF2B5EF4-FFF2-40B4-BE49-F238E27FC236}">
                <a16:creationId xmlns:a16="http://schemas.microsoft.com/office/drawing/2014/main" id="{25EF6109-433B-81FA-9087-986937E0C08D}"/>
              </a:ext>
            </a:extLst>
          </p:cNvPr>
          <p:cNvSpPr>
            <a:spLocks noGrp="1"/>
          </p:cNvSpPr>
          <p:nvPr>
            <p:ph idx="1"/>
          </p:nvPr>
        </p:nvSpPr>
        <p:spPr>
          <a:xfrm>
            <a:off x="457200" y="1828800"/>
            <a:ext cx="8001000" cy="4800600"/>
          </a:xfrm>
        </p:spPr>
        <p:txBody>
          <a:bodyPr/>
          <a:lstStyle/>
          <a:p>
            <a:pPr eaLnBrk="1" hangingPunct="1"/>
            <a:r>
              <a:rPr lang="en-US" altLang="en-US"/>
              <a:t>Frequency Privileges</a:t>
            </a:r>
          </a:p>
          <a:p>
            <a:pPr lvl="1" eaLnBrk="1" hangingPunct="1">
              <a:buFont typeface="Arial" panose="020B0604020202020204" pitchFamily="34" charset="0"/>
              <a:buChar char="•"/>
            </a:pPr>
            <a:r>
              <a:rPr lang="en-US" altLang="en-US"/>
              <a:t>Primary versus Secondary.</a:t>
            </a:r>
          </a:p>
          <a:p>
            <a:pPr lvl="2" eaLnBrk="1" hangingPunct="1"/>
            <a:r>
              <a:rPr lang="en-US" altLang="en-US"/>
              <a:t>Amateurs have primary status on most bands.</a:t>
            </a:r>
          </a:p>
          <a:p>
            <a:pPr lvl="3" eaLnBrk="1" hangingPunct="1">
              <a:buFont typeface="Arial" panose="020B0604020202020204" pitchFamily="34" charset="0"/>
              <a:buChar char="•"/>
            </a:pPr>
            <a:r>
              <a:rPr lang="en-US" altLang="en-US"/>
              <a:t>Exceptions:  60m, 30m, 70cm, &amp; several microwave bands.</a:t>
            </a:r>
          </a:p>
          <a:p>
            <a:pPr lvl="2" eaLnBrk="1" hangingPunct="1"/>
            <a:r>
              <a:rPr lang="en-US" altLang="en-US">
                <a:solidFill>
                  <a:srgbClr val="FF0000"/>
                </a:solidFill>
              </a:rPr>
              <a:t>Amateurs can use bands where the Amateur Radio Service is secondary ONLY if they do not cause harmful interference to primary users.</a:t>
            </a:r>
          </a:p>
          <a:p>
            <a:pPr lvl="2" eaLnBrk="1" hangingPunct="1"/>
            <a:r>
              <a:rPr lang="en-US" altLang="en-US"/>
              <a:t>Secondary users MUST take any necessary steps to avoid interfering with primary users.</a:t>
            </a:r>
          </a:p>
          <a:p>
            <a:pPr lvl="3" eaLnBrk="1" hangingPunct="1">
              <a:buFont typeface="Arial" panose="020B0604020202020204" pitchFamily="34" charset="0"/>
              <a:buChar char="•"/>
            </a:pPr>
            <a:r>
              <a:rPr lang="en-US" altLang="en-US"/>
              <a:t>Suggest movement to a clear frequency.</a:t>
            </a:r>
          </a:p>
          <a:p>
            <a:pPr lvl="2" eaLnBrk="1" hangingPunct="1"/>
            <a:r>
              <a:rPr lang="en-US" altLang="en-US"/>
              <a:t>Must accept interference from primary users.</a:t>
            </a:r>
          </a:p>
        </p:txBody>
      </p:sp>
      <p:sp>
        <p:nvSpPr>
          <p:cNvPr id="80899" name="Title 1">
            <a:extLst>
              <a:ext uri="{FF2B5EF4-FFF2-40B4-BE49-F238E27FC236}">
                <a16:creationId xmlns:a16="http://schemas.microsoft.com/office/drawing/2014/main" id="{4A82EFD2-9F55-0D97-B666-2A0102140266}"/>
              </a:ext>
            </a:extLst>
          </p:cNvPr>
          <p:cNvSpPr>
            <a:spLocks noGrp="1"/>
          </p:cNvSpPr>
          <p:nvPr>
            <p:ph type="title"/>
          </p:nvPr>
        </p:nvSpPr>
        <p:spPr>
          <a:xfrm>
            <a:off x="1828800" y="-381000"/>
            <a:ext cx="7040563" cy="1600200"/>
          </a:xfrm>
        </p:spPr>
        <p:txBody>
          <a:bodyPr/>
          <a:lstStyle/>
          <a:p>
            <a:pPr eaLnBrk="1" hangingPunct="1"/>
            <a:r>
              <a:rPr lang="en-US" altLang="en-US" sz="3600" b="1">
                <a:solidFill>
                  <a:srgbClr val="0070C0"/>
                </a:solidFill>
              </a:rPr>
              <a:t>Control Operator Privileges &amp; Rules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Content Placeholder 2">
            <a:extLst>
              <a:ext uri="{FF2B5EF4-FFF2-40B4-BE49-F238E27FC236}">
                <a16:creationId xmlns:a16="http://schemas.microsoft.com/office/drawing/2014/main" id="{18BAA339-5F48-F0C9-DB15-BFA6FF6D9AE8}"/>
              </a:ext>
            </a:extLst>
          </p:cNvPr>
          <p:cNvSpPr>
            <a:spLocks noGrp="1"/>
          </p:cNvSpPr>
          <p:nvPr>
            <p:ph idx="1"/>
          </p:nvPr>
        </p:nvSpPr>
        <p:spPr>
          <a:xfrm>
            <a:off x="457200" y="1828800"/>
            <a:ext cx="8077200" cy="4800600"/>
          </a:xfrm>
        </p:spPr>
        <p:txBody>
          <a:bodyPr/>
          <a:lstStyle/>
          <a:p>
            <a:pPr eaLnBrk="1" hangingPunct="1"/>
            <a:r>
              <a:rPr lang="en-US" altLang="en-US"/>
              <a:t>Frequency Privileges</a:t>
            </a:r>
          </a:p>
          <a:p>
            <a:pPr lvl="1" eaLnBrk="1" hangingPunct="1">
              <a:buFont typeface="Arial" panose="020B0604020202020204" pitchFamily="34" charset="0"/>
              <a:buChar char="•"/>
            </a:pPr>
            <a:r>
              <a:rPr lang="en-US" altLang="en-US"/>
              <a:t>Harmful interference must be avoided:</a:t>
            </a:r>
          </a:p>
          <a:p>
            <a:pPr lvl="2" eaLnBrk="1" hangingPunct="1"/>
            <a:r>
              <a:rPr lang="en-US" altLang="en-US">
                <a:solidFill>
                  <a:srgbClr val="FF0000"/>
                </a:solidFill>
              </a:rPr>
              <a:t>Secondary allocation users to primary allocation users.</a:t>
            </a:r>
          </a:p>
          <a:p>
            <a:pPr lvl="2" eaLnBrk="1" hangingPunct="1"/>
            <a:r>
              <a:rPr lang="en-US" altLang="en-US">
                <a:solidFill>
                  <a:srgbClr val="FF0000"/>
                </a:solidFill>
              </a:rPr>
              <a:t>When transmitting spread spectrum. </a:t>
            </a:r>
          </a:p>
          <a:p>
            <a:pPr lvl="2" eaLnBrk="1" hangingPunct="1"/>
            <a:r>
              <a:rPr lang="en-US" altLang="en-US">
                <a:solidFill>
                  <a:srgbClr val="FF0000"/>
                </a:solidFill>
              </a:rPr>
              <a:t>When operating within one mile of an FCC monitoring station.</a:t>
            </a:r>
          </a:p>
          <a:p>
            <a:pPr lvl="2" eaLnBrk="1" hangingPunct="1"/>
            <a:r>
              <a:rPr lang="en-US" altLang="en-US"/>
              <a:t>When adjacent to emergency communications activities.</a:t>
            </a:r>
          </a:p>
          <a:p>
            <a:pPr lvl="2" eaLnBrk="1" hangingPunct="1"/>
            <a:r>
              <a:rPr lang="en-US" altLang="en-US"/>
              <a:t>Consider the “good neighbor” policy and SSF.</a:t>
            </a:r>
          </a:p>
        </p:txBody>
      </p:sp>
      <p:sp>
        <p:nvSpPr>
          <p:cNvPr id="82947" name="Title 1">
            <a:extLst>
              <a:ext uri="{FF2B5EF4-FFF2-40B4-BE49-F238E27FC236}">
                <a16:creationId xmlns:a16="http://schemas.microsoft.com/office/drawing/2014/main" id="{D1C80DE5-F2E3-84BE-8A85-36DC8C54BCA3}"/>
              </a:ext>
            </a:extLst>
          </p:cNvPr>
          <p:cNvSpPr>
            <a:spLocks noGrp="1"/>
          </p:cNvSpPr>
          <p:nvPr>
            <p:ph type="title"/>
          </p:nvPr>
        </p:nvSpPr>
        <p:spPr>
          <a:xfrm>
            <a:off x="1828800" y="-381000"/>
            <a:ext cx="7040563" cy="1600200"/>
          </a:xfrm>
        </p:spPr>
        <p:txBody>
          <a:bodyPr/>
          <a:lstStyle/>
          <a:p>
            <a:pPr eaLnBrk="1" hangingPunct="1"/>
            <a:r>
              <a:rPr lang="en-US" altLang="en-US" sz="3600" b="1">
                <a:solidFill>
                  <a:srgbClr val="0070C0"/>
                </a:solidFill>
              </a:rPr>
              <a:t>Control Operator Privileges &amp; Rules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Content Placeholder 2">
            <a:extLst>
              <a:ext uri="{FF2B5EF4-FFF2-40B4-BE49-F238E27FC236}">
                <a16:creationId xmlns:a16="http://schemas.microsoft.com/office/drawing/2014/main" id="{B21B7CA6-CB40-025D-8338-190B583E87A4}"/>
              </a:ext>
            </a:extLst>
          </p:cNvPr>
          <p:cNvSpPr>
            <a:spLocks noGrp="1"/>
          </p:cNvSpPr>
          <p:nvPr>
            <p:ph idx="1"/>
          </p:nvPr>
        </p:nvSpPr>
        <p:spPr>
          <a:xfrm>
            <a:off x="457200" y="1828800"/>
            <a:ext cx="8001000" cy="4953000"/>
          </a:xfrm>
        </p:spPr>
        <p:txBody>
          <a:bodyPr>
            <a:normAutofit lnSpcReduction="10000"/>
          </a:bodyPr>
          <a:lstStyle/>
          <a:p>
            <a:pPr eaLnBrk="1" hangingPunct="1">
              <a:buFont typeface="Arial" charset="0"/>
              <a:buChar char="•"/>
              <a:defRPr/>
            </a:pPr>
            <a:r>
              <a:rPr lang="en-US" dirty="0"/>
              <a:t>Third-Party Traffic</a:t>
            </a:r>
          </a:p>
          <a:p>
            <a:pPr lvl="1" eaLnBrk="1" hangingPunct="1">
              <a:buFont typeface="Arial" charset="0"/>
              <a:buChar char="•"/>
              <a:defRPr/>
            </a:pPr>
            <a:r>
              <a:rPr lang="en-US" dirty="0"/>
              <a:t>Message sent by licensed amateur radio operators on behalf of a ”third party”.</a:t>
            </a:r>
          </a:p>
          <a:p>
            <a:pPr lvl="1" eaLnBrk="1" hangingPunct="1">
              <a:buFont typeface="Arial" charset="0"/>
              <a:buChar char="•"/>
              <a:defRPr/>
            </a:pPr>
            <a:r>
              <a:rPr lang="en-US" dirty="0"/>
              <a:t>Third Parties:</a:t>
            </a:r>
          </a:p>
          <a:p>
            <a:pPr lvl="2" eaLnBrk="1" hangingPunct="1">
              <a:buFont typeface="Arial" charset="0"/>
              <a:buChar char="•"/>
              <a:defRPr/>
            </a:pPr>
            <a:r>
              <a:rPr lang="en-US" dirty="0"/>
              <a:t>A non-licensed individual.</a:t>
            </a:r>
          </a:p>
          <a:p>
            <a:pPr lvl="2" eaLnBrk="1" hangingPunct="1">
              <a:buFont typeface="Arial" charset="0"/>
              <a:buChar char="•"/>
              <a:defRPr/>
            </a:pPr>
            <a:r>
              <a:rPr lang="en-US" dirty="0"/>
              <a:t>An organization.</a:t>
            </a:r>
          </a:p>
          <a:p>
            <a:pPr lvl="2" eaLnBrk="1" hangingPunct="1">
              <a:buFont typeface="Arial" charset="0"/>
              <a:buChar char="•"/>
              <a:defRPr/>
            </a:pPr>
            <a:r>
              <a:rPr lang="en-US" dirty="0"/>
              <a:t>A licensed amateur radio operator who is not eligible to be the control operator of the station sending/receiving the message.</a:t>
            </a:r>
          </a:p>
          <a:p>
            <a:pPr lvl="1" eaLnBrk="1" hangingPunct="1">
              <a:buFont typeface="Arial" charset="0"/>
              <a:buChar char="•"/>
              <a:defRPr/>
            </a:pPr>
            <a:r>
              <a:rPr lang="en-US" dirty="0"/>
              <a:t>The third party may or may not be at either station location.</a:t>
            </a:r>
          </a:p>
        </p:txBody>
      </p:sp>
      <p:sp>
        <p:nvSpPr>
          <p:cNvPr id="83971" name="Title 1">
            <a:extLst>
              <a:ext uri="{FF2B5EF4-FFF2-40B4-BE49-F238E27FC236}">
                <a16:creationId xmlns:a16="http://schemas.microsoft.com/office/drawing/2014/main" id="{C1E8BF63-8031-092B-9B8C-FC74A76BE50E}"/>
              </a:ext>
            </a:extLst>
          </p:cNvPr>
          <p:cNvSpPr>
            <a:spLocks noGrp="1"/>
          </p:cNvSpPr>
          <p:nvPr>
            <p:ph type="title"/>
          </p:nvPr>
        </p:nvSpPr>
        <p:spPr>
          <a:xfrm>
            <a:off x="1828800" y="-381000"/>
            <a:ext cx="7040563" cy="1600200"/>
          </a:xfrm>
        </p:spPr>
        <p:txBody>
          <a:bodyPr/>
          <a:lstStyle/>
          <a:p>
            <a:pPr eaLnBrk="1" hangingPunct="1"/>
            <a:r>
              <a:rPr lang="en-US" altLang="en-US" sz="3600" b="1">
                <a:solidFill>
                  <a:srgbClr val="0070C0"/>
                </a:solidFill>
              </a:rPr>
              <a:t>Control Operator Privileges &amp; Rules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Content Placeholder 2">
            <a:extLst>
              <a:ext uri="{FF2B5EF4-FFF2-40B4-BE49-F238E27FC236}">
                <a16:creationId xmlns:a16="http://schemas.microsoft.com/office/drawing/2014/main" id="{92D056A7-5FC8-218C-34B8-527EA19A4200}"/>
              </a:ext>
            </a:extLst>
          </p:cNvPr>
          <p:cNvSpPr>
            <a:spLocks noGrp="1"/>
          </p:cNvSpPr>
          <p:nvPr>
            <p:ph idx="1"/>
          </p:nvPr>
        </p:nvSpPr>
        <p:spPr>
          <a:xfrm>
            <a:off x="457200" y="1828800"/>
            <a:ext cx="8001000" cy="4114800"/>
          </a:xfrm>
        </p:spPr>
        <p:txBody>
          <a:bodyPr/>
          <a:lstStyle/>
          <a:p>
            <a:pPr eaLnBrk="1" hangingPunct="1"/>
            <a:r>
              <a:rPr lang="en-US" altLang="en-US"/>
              <a:t>Third-Party Traffic</a:t>
            </a:r>
          </a:p>
          <a:p>
            <a:pPr lvl="1" eaLnBrk="1" hangingPunct="1">
              <a:buFont typeface="Arial" panose="020B0604020202020204" pitchFamily="34" charset="0"/>
              <a:buChar char="•"/>
            </a:pPr>
            <a:r>
              <a:rPr lang="en-US" altLang="en-US"/>
              <a:t>The third party may participate in sending/ receiving the message.</a:t>
            </a:r>
          </a:p>
          <a:p>
            <a:pPr lvl="2" eaLnBrk="1" hangingPunct="1"/>
            <a:r>
              <a:rPr lang="en-US" altLang="en-US"/>
              <a:t>May speak into microphone.</a:t>
            </a:r>
          </a:p>
          <a:p>
            <a:pPr lvl="2" eaLnBrk="1" hangingPunct="1"/>
            <a:r>
              <a:rPr lang="en-US" altLang="en-US"/>
              <a:t>May manipulate key or keyboard.</a:t>
            </a:r>
          </a:p>
          <a:p>
            <a:pPr lvl="1" eaLnBrk="1" hangingPunct="1">
              <a:buFont typeface="Arial" panose="020B0604020202020204" pitchFamily="34" charset="0"/>
              <a:buChar char="•"/>
            </a:pPr>
            <a:r>
              <a:rPr lang="en-US" altLang="en-US">
                <a:solidFill>
                  <a:srgbClr val="FF0000"/>
                </a:solidFill>
              </a:rPr>
              <a:t>Can NEVER be sent to/from any individual whose amateur radio license has been suspended or revoked.</a:t>
            </a:r>
          </a:p>
          <a:p>
            <a:pPr lvl="1" eaLnBrk="1" hangingPunct="1">
              <a:buFont typeface="Arial" panose="020B0604020202020204" pitchFamily="34" charset="0"/>
              <a:buChar char="•"/>
            </a:pPr>
            <a:endParaRPr lang="en-US" altLang="en-US"/>
          </a:p>
        </p:txBody>
      </p:sp>
      <p:sp>
        <p:nvSpPr>
          <p:cNvPr id="84995" name="Title 1">
            <a:extLst>
              <a:ext uri="{FF2B5EF4-FFF2-40B4-BE49-F238E27FC236}">
                <a16:creationId xmlns:a16="http://schemas.microsoft.com/office/drawing/2014/main" id="{4673E32E-4E90-E18D-53C3-D22EA5E38075}"/>
              </a:ext>
            </a:extLst>
          </p:cNvPr>
          <p:cNvSpPr>
            <a:spLocks noGrp="1"/>
          </p:cNvSpPr>
          <p:nvPr>
            <p:ph type="title"/>
          </p:nvPr>
        </p:nvSpPr>
        <p:spPr>
          <a:xfrm>
            <a:off x="1828800" y="-381000"/>
            <a:ext cx="7040563" cy="1600200"/>
          </a:xfrm>
        </p:spPr>
        <p:txBody>
          <a:bodyPr/>
          <a:lstStyle/>
          <a:p>
            <a:pPr eaLnBrk="1" hangingPunct="1"/>
            <a:r>
              <a:rPr lang="en-US" altLang="en-US" sz="3600" b="1">
                <a:solidFill>
                  <a:srgbClr val="0070C0"/>
                </a:solidFill>
              </a:rPr>
              <a:t>Control Operator Privileges &amp; Rules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Content Placeholder 2">
            <a:extLst>
              <a:ext uri="{FF2B5EF4-FFF2-40B4-BE49-F238E27FC236}">
                <a16:creationId xmlns:a16="http://schemas.microsoft.com/office/drawing/2014/main" id="{BB27A164-FF26-0AA3-01B5-5A0518776EF1}"/>
              </a:ext>
            </a:extLst>
          </p:cNvPr>
          <p:cNvSpPr>
            <a:spLocks noGrp="1"/>
          </p:cNvSpPr>
          <p:nvPr>
            <p:ph idx="1"/>
          </p:nvPr>
        </p:nvSpPr>
        <p:spPr>
          <a:xfrm>
            <a:off x="457200" y="1828800"/>
            <a:ext cx="8001000" cy="4953000"/>
          </a:xfrm>
        </p:spPr>
        <p:txBody>
          <a:bodyPr/>
          <a:lstStyle/>
          <a:p>
            <a:pPr eaLnBrk="1" hangingPunct="1"/>
            <a:r>
              <a:rPr lang="en-US" altLang="en-US"/>
              <a:t>Third-Party Traffic</a:t>
            </a:r>
          </a:p>
          <a:p>
            <a:pPr lvl="1" eaLnBrk="1" hangingPunct="1">
              <a:buFont typeface="Arial" panose="020B0604020202020204" pitchFamily="34" charset="0"/>
              <a:buChar char="•"/>
            </a:pPr>
            <a:r>
              <a:rPr lang="en-US" altLang="en-US"/>
              <a:t>International Considerations.</a:t>
            </a:r>
          </a:p>
          <a:p>
            <a:pPr lvl="2" eaLnBrk="1" hangingPunct="1"/>
            <a:r>
              <a:rPr lang="en-US" altLang="en-US"/>
              <a:t>Messages on behalf of a third party can ONLY be sent internationally under the following circumstances:</a:t>
            </a:r>
          </a:p>
          <a:p>
            <a:pPr lvl="3" eaLnBrk="1" hangingPunct="1">
              <a:buFont typeface="Arial" panose="020B0604020202020204" pitchFamily="34" charset="0"/>
              <a:buChar char="•"/>
            </a:pPr>
            <a:r>
              <a:rPr lang="en-US" altLang="en-US">
                <a:solidFill>
                  <a:srgbClr val="FF0000"/>
                </a:solidFill>
              </a:rPr>
              <a:t>Message must be related to Amateur Radio or of a personal and inconsequential nature.</a:t>
            </a:r>
          </a:p>
          <a:p>
            <a:pPr lvl="3" eaLnBrk="1" hangingPunct="1">
              <a:buFont typeface="Arial" panose="020B0604020202020204" pitchFamily="34" charset="0"/>
              <a:buChar char="•"/>
            </a:pPr>
            <a:r>
              <a:rPr lang="en-US" altLang="en-US">
                <a:solidFill>
                  <a:srgbClr val="FF0000"/>
                </a:solidFill>
              </a:rPr>
              <a:t>Messages relating to emergencies or disaster relief.</a:t>
            </a:r>
          </a:p>
          <a:p>
            <a:pPr lvl="3" eaLnBrk="1" hangingPunct="1">
              <a:buFont typeface="Arial" panose="020B0604020202020204" pitchFamily="34" charset="0"/>
              <a:buChar char="•"/>
            </a:pPr>
            <a:r>
              <a:rPr lang="en-US" altLang="en-US"/>
              <a:t>Only in a country that specifically allows third-party traffic to/from US amateurs.</a:t>
            </a:r>
          </a:p>
          <a:p>
            <a:pPr lvl="2" eaLnBrk="1" hangingPunct="1"/>
            <a:r>
              <a:rPr lang="en-US" altLang="en-US"/>
              <a:t>During an emergency, special temporary agreements can be established to permit third-party traffic while the emergency exists.</a:t>
            </a:r>
          </a:p>
        </p:txBody>
      </p:sp>
      <p:sp>
        <p:nvSpPr>
          <p:cNvPr id="86019" name="Title 1">
            <a:extLst>
              <a:ext uri="{FF2B5EF4-FFF2-40B4-BE49-F238E27FC236}">
                <a16:creationId xmlns:a16="http://schemas.microsoft.com/office/drawing/2014/main" id="{203C4B40-49C7-E9E6-05F5-7FF4C7C510B2}"/>
              </a:ext>
            </a:extLst>
          </p:cNvPr>
          <p:cNvSpPr>
            <a:spLocks noGrp="1"/>
          </p:cNvSpPr>
          <p:nvPr>
            <p:ph type="title"/>
          </p:nvPr>
        </p:nvSpPr>
        <p:spPr>
          <a:xfrm>
            <a:off x="1828800" y="-381000"/>
            <a:ext cx="7040563" cy="1600200"/>
          </a:xfrm>
        </p:spPr>
        <p:txBody>
          <a:bodyPr/>
          <a:lstStyle/>
          <a:p>
            <a:pPr eaLnBrk="1" hangingPunct="1"/>
            <a:r>
              <a:rPr lang="en-US" altLang="en-US" sz="3600" b="1">
                <a:solidFill>
                  <a:srgbClr val="0070C0"/>
                </a:solidFill>
              </a:rPr>
              <a:t>Control Operator Privileges &amp; Rules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Content Placeholder 2">
            <a:extLst>
              <a:ext uri="{FF2B5EF4-FFF2-40B4-BE49-F238E27FC236}">
                <a16:creationId xmlns:a16="http://schemas.microsoft.com/office/drawing/2014/main" id="{C78E9B26-FE5C-0A0A-D259-067393519235}"/>
              </a:ext>
            </a:extLst>
          </p:cNvPr>
          <p:cNvSpPr>
            <a:spLocks noGrp="1"/>
          </p:cNvSpPr>
          <p:nvPr>
            <p:ph idx="1"/>
          </p:nvPr>
        </p:nvSpPr>
        <p:spPr>
          <a:xfrm>
            <a:off x="457200" y="1828800"/>
            <a:ext cx="8001000" cy="4953000"/>
          </a:xfrm>
        </p:spPr>
        <p:txBody>
          <a:bodyPr/>
          <a:lstStyle/>
          <a:p>
            <a:pPr eaLnBrk="1" hangingPunct="1"/>
            <a:r>
              <a:rPr lang="en-US" altLang="en-US"/>
              <a:t>Prohibited &amp; Restricted Communications</a:t>
            </a:r>
          </a:p>
          <a:p>
            <a:pPr lvl="1" eaLnBrk="1" hangingPunct="1">
              <a:buFont typeface="Arial" panose="020B0604020202020204" pitchFamily="34" charset="0"/>
              <a:buChar char="•"/>
            </a:pPr>
            <a:r>
              <a:rPr lang="en-US" altLang="en-US"/>
              <a:t>Excessive tuning &amp; testing.</a:t>
            </a:r>
          </a:p>
          <a:p>
            <a:pPr lvl="1" eaLnBrk="1" hangingPunct="1">
              <a:buFont typeface="Arial" panose="020B0604020202020204" pitchFamily="34" charset="0"/>
              <a:buChar char="•"/>
            </a:pPr>
            <a:r>
              <a:rPr lang="en-US" altLang="en-US"/>
              <a:t>Obscene, indecent, or profane language or meaning.</a:t>
            </a:r>
          </a:p>
          <a:p>
            <a:pPr lvl="1" eaLnBrk="1" hangingPunct="1">
              <a:buFont typeface="Arial" panose="020B0604020202020204" pitchFamily="34" charset="0"/>
              <a:buChar char="•"/>
            </a:pPr>
            <a:r>
              <a:rPr lang="en-US" altLang="en-US"/>
              <a:t>Music.</a:t>
            </a:r>
          </a:p>
          <a:p>
            <a:pPr lvl="2" eaLnBrk="1" hangingPunct="1"/>
            <a:r>
              <a:rPr lang="en-US" altLang="en-US"/>
              <a:t>Exception:  Incidental part of a manned spacecraft retransmission.</a:t>
            </a:r>
          </a:p>
        </p:txBody>
      </p:sp>
      <p:sp>
        <p:nvSpPr>
          <p:cNvPr id="87043" name="Title 1">
            <a:extLst>
              <a:ext uri="{FF2B5EF4-FFF2-40B4-BE49-F238E27FC236}">
                <a16:creationId xmlns:a16="http://schemas.microsoft.com/office/drawing/2014/main" id="{FFF620CF-872B-B0BF-C973-CC452F673FD8}"/>
              </a:ext>
            </a:extLst>
          </p:cNvPr>
          <p:cNvSpPr>
            <a:spLocks noGrp="1"/>
          </p:cNvSpPr>
          <p:nvPr>
            <p:ph type="title"/>
          </p:nvPr>
        </p:nvSpPr>
        <p:spPr>
          <a:xfrm>
            <a:off x="1828800" y="-457200"/>
            <a:ext cx="7040563" cy="1600200"/>
          </a:xfrm>
        </p:spPr>
        <p:txBody>
          <a:bodyPr/>
          <a:lstStyle/>
          <a:p>
            <a:pPr eaLnBrk="1" hangingPunct="1"/>
            <a:r>
              <a:rPr lang="en-US" altLang="en-US" sz="3600" b="1">
                <a:solidFill>
                  <a:srgbClr val="0070C0"/>
                </a:solidFill>
              </a:rPr>
              <a:t>Control Operator Privileges &amp; Rules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Content Placeholder 2">
            <a:extLst>
              <a:ext uri="{FF2B5EF4-FFF2-40B4-BE49-F238E27FC236}">
                <a16:creationId xmlns:a16="http://schemas.microsoft.com/office/drawing/2014/main" id="{EF2573A8-9B8E-95E4-8BEF-F5FDEAF4DB31}"/>
              </a:ext>
            </a:extLst>
          </p:cNvPr>
          <p:cNvSpPr>
            <a:spLocks noGrp="1"/>
          </p:cNvSpPr>
          <p:nvPr>
            <p:ph idx="1"/>
          </p:nvPr>
        </p:nvSpPr>
        <p:spPr>
          <a:xfrm>
            <a:off x="457200" y="1828800"/>
            <a:ext cx="8001000" cy="4953000"/>
          </a:xfrm>
        </p:spPr>
        <p:txBody>
          <a:bodyPr/>
          <a:lstStyle/>
          <a:p>
            <a:pPr eaLnBrk="1" hangingPunct="1"/>
            <a:r>
              <a:rPr lang="en-US" altLang="en-US"/>
              <a:t>Prohibited &amp; Restricted Communications</a:t>
            </a:r>
          </a:p>
          <a:p>
            <a:pPr lvl="1" eaLnBrk="1" hangingPunct="1">
              <a:buFont typeface="Arial" panose="020B0604020202020204" pitchFamily="34" charset="0"/>
              <a:buChar char="•"/>
            </a:pPr>
            <a:r>
              <a:rPr lang="en-US" altLang="en-US"/>
              <a:t>Abbreviations, pro words, codes &amp; ciphers.</a:t>
            </a:r>
          </a:p>
          <a:p>
            <a:pPr lvl="2" eaLnBrk="1" hangingPunct="1"/>
            <a:r>
              <a:rPr lang="en-US" altLang="en-US">
                <a:solidFill>
                  <a:srgbClr val="FF0000"/>
                </a:solidFill>
              </a:rPr>
              <a:t>May not obscure the meaning of a message.</a:t>
            </a:r>
          </a:p>
          <a:p>
            <a:pPr lvl="2" eaLnBrk="1" hangingPunct="1"/>
            <a:r>
              <a:rPr lang="en-US" altLang="en-US"/>
              <a:t>Exception:  When used to control a space station.</a:t>
            </a:r>
          </a:p>
          <a:p>
            <a:pPr lvl="1" eaLnBrk="1" hangingPunct="1">
              <a:buFont typeface="Arial" panose="020B0604020202020204" pitchFamily="34" charset="0"/>
              <a:buChar char="•"/>
            </a:pPr>
            <a:r>
              <a:rPr lang="en-US" altLang="en-US"/>
              <a:t>Business communications.</a:t>
            </a:r>
          </a:p>
          <a:p>
            <a:pPr lvl="2" eaLnBrk="1" hangingPunct="1"/>
            <a:r>
              <a:rPr lang="en-US" altLang="en-US"/>
              <a:t>It is okay to notify other amateurs that you have equipment normally used in an amateur radio station for sale, as long as it is not done on a regular basis.</a:t>
            </a:r>
          </a:p>
          <a:p>
            <a:pPr lvl="2" eaLnBrk="1" hangingPunct="1"/>
            <a:r>
              <a:rPr lang="en-US" altLang="en-US"/>
              <a:t>It is okay to send a message to a business as long as neither the operator nor his employer have a financial interest in the communications.</a:t>
            </a:r>
          </a:p>
        </p:txBody>
      </p:sp>
      <p:sp>
        <p:nvSpPr>
          <p:cNvPr id="88067" name="Title 1">
            <a:extLst>
              <a:ext uri="{FF2B5EF4-FFF2-40B4-BE49-F238E27FC236}">
                <a16:creationId xmlns:a16="http://schemas.microsoft.com/office/drawing/2014/main" id="{9BD3083F-112B-94D7-07F8-097C659F98EC}"/>
              </a:ext>
            </a:extLst>
          </p:cNvPr>
          <p:cNvSpPr>
            <a:spLocks noGrp="1"/>
          </p:cNvSpPr>
          <p:nvPr>
            <p:ph type="title"/>
          </p:nvPr>
        </p:nvSpPr>
        <p:spPr>
          <a:xfrm>
            <a:off x="1828800" y="-381000"/>
            <a:ext cx="7040563" cy="1600200"/>
          </a:xfrm>
        </p:spPr>
        <p:txBody>
          <a:bodyPr/>
          <a:lstStyle/>
          <a:p>
            <a:pPr eaLnBrk="1" hangingPunct="1"/>
            <a:r>
              <a:rPr lang="en-US" altLang="en-US" sz="3600" b="1">
                <a:solidFill>
                  <a:srgbClr val="0070C0"/>
                </a:solidFill>
              </a:rPr>
              <a:t>Control Operator Privileges &amp; Rules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Content Placeholder 2">
            <a:extLst>
              <a:ext uri="{FF2B5EF4-FFF2-40B4-BE49-F238E27FC236}">
                <a16:creationId xmlns:a16="http://schemas.microsoft.com/office/drawing/2014/main" id="{79CAF73F-FF50-1C90-9B81-5024CF7EB7F6}"/>
              </a:ext>
            </a:extLst>
          </p:cNvPr>
          <p:cNvSpPr>
            <a:spLocks noGrp="1"/>
          </p:cNvSpPr>
          <p:nvPr>
            <p:ph idx="1"/>
          </p:nvPr>
        </p:nvSpPr>
        <p:spPr>
          <a:xfrm>
            <a:off x="457200" y="1828800"/>
            <a:ext cx="8001000" cy="4953000"/>
          </a:xfrm>
        </p:spPr>
        <p:txBody>
          <a:bodyPr/>
          <a:lstStyle/>
          <a:p>
            <a:pPr eaLnBrk="1" hangingPunct="1"/>
            <a:r>
              <a:rPr lang="en-US" altLang="en-US"/>
              <a:t>Prohibited &amp; Restricted Communications</a:t>
            </a:r>
          </a:p>
          <a:p>
            <a:pPr lvl="1" eaLnBrk="1" hangingPunct="1">
              <a:buFont typeface="Arial" panose="020B0604020202020204" pitchFamily="34" charset="0"/>
              <a:buChar char="•"/>
            </a:pPr>
            <a:r>
              <a:rPr lang="en-US" altLang="en-US"/>
              <a:t>Cross-Band Repeaters.</a:t>
            </a:r>
          </a:p>
          <a:p>
            <a:pPr lvl="2" eaLnBrk="1" hangingPunct="1"/>
            <a:r>
              <a:rPr lang="en-US" altLang="en-US"/>
              <a:t>The repeater control operator’s license class governs.</a:t>
            </a:r>
          </a:p>
          <a:p>
            <a:pPr lvl="2" eaLnBrk="1" hangingPunct="1"/>
            <a:r>
              <a:rPr lang="en-US" altLang="en-US"/>
              <a:t>A Technician Class control operator may transmit on a 2m frequency to activate a repeater with an output on 10m (</a:t>
            </a:r>
            <a:r>
              <a:rPr lang="en-US" altLang="en-US">
                <a:solidFill>
                  <a:srgbClr val="FF0000"/>
                </a:solidFill>
              </a:rPr>
              <a:t>the trustee must be at least General class</a:t>
            </a:r>
            <a:r>
              <a:rPr lang="en-US" altLang="en-US"/>
              <a:t>).</a:t>
            </a:r>
          </a:p>
          <a:p>
            <a:pPr lvl="1" eaLnBrk="1" hangingPunct="1">
              <a:buFont typeface="Arial" panose="020B0604020202020204" pitchFamily="34" charset="0"/>
              <a:buChar char="•"/>
            </a:pPr>
            <a:r>
              <a:rPr lang="en-US" altLang="en-US"/>
              <a:t>Relay for Broadcast (to public)</a:t>
            </a:r>
          </a:p>
          <a:p>
            <a:pPr lvl="2" eaLnBrk="1" hangingPunct="1"/>
            <a:r>
              <a:rPr lang="en-US" altLang="en-US"/>
              <a:t>Must directly relate to the immediate safety of human life or protection of property. </a:t>
            </a:r>
          </a:p>
          <a:p>
            <a:pPr lvl="2" eaLnBrk="1" hangingPunct="1"/>
            <a:r>
              <a:rPr lang="en-US" altLang="en-US"/>
              <a:t>Must be no other means of communication reasonably available before or at the time.</a:t>
            </a:r>
          </a:p>
        </p:txBody>
      </p:sp>
      <p:sp>
        <p:nvSpPr>
          <p:cNvPr id="89091" name="Title 1">
            <a:extLst>
              <a:ext uri="{FF2B5EF4-FFF2-40B4-BE49-F238E27FC236}">
                <a16:creationId xmlns:a16="http://schemas.microsoft.com/office/drawing/2014/main" id="{33CB7561-F6F9-2E50-EFBD-E1633E7077D3}"/>
              </a:ext>
            </a:extLst>
          </p:cNvPr>
          <p:cNvSpPr>
            <a:spLocks noGrp="1"/>
          </p:cNvSpPr>
          <p:nvPr>
            <p:ph type="title"/>
          </p:nvPr>
        </p:nvSpPr>
        <p:spPr>
          <a:xfrm>
            <a:off x="1828800" y="-304800"/>
            <a:ext cx="7040563" cy="1600200"/>
          </a:xfrm>
        </p:spPr>
        <p:txBody>
          <a:bodyPr/>
          <a:lstStyle/>
          <a:p>
            <a:pPr eaLnBrk="1" hangingPunct="1"/>
            <a:r>
              <a:rPr lang="en-US" altLang="en-US" sz="3600" b="1">
                <a:solidFill>
                  <a:srgbClr val="0070C0"/>
                </a:solidFill>
              </a:rPr>
              <a:t>Control Operator Privileges &amp; Rules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Content Placeholder 2">
            <a:extLst>
              <a:ext uri="{FF2B5EF4-FFF2-40B4-BE49-F238E27FC236}">
                <a16:creationId xmlns:a16="http://schemas.microsoft.com/office/drawing/2014/main" id="{54374DDF-1ADE-9F0C-FC55-83220DFF5872}"/>
              </a:ext>
            </a:extLst>
          </p:cNvPr>
          <p:cNvSpPr>
            <a:spLocks noGrp="1"/>
          </p:cNvSpPr>
          <p:nvPr>
            <p:ph idx="1"/>
          </p:nvPr>
        </p:nvSpPr>
        <p:spPr>
          <a:xfrm>
            <a:off x="457200" y="1828800"/>
            <a:ext cx="8001000" cy="4953000"/>
          </a:xfrm>
        </p:spPr>
        <p:txBody>
          <a:bodyPr/>
          <a:lstStyle/>
          <a:p>
            <a:pPr eaLnBrk="1" hangingPunct="1"/>
            <a:r>
              <a:rPr lang="en-US" altLang="en-US"/>
              <a:t>Prohibited &amp; Restricted Communications</a:t>
            </a:r>
          </a:p>
          <a:p>
            <a:pPr lvl="1" eaLnBrk="1" hangingPunct="1">
              <a:buFont typeface="Arial" panose="020B0604020202020204" pitchFamily="34" charset="0"/>
              <a:buChar char="•"/>
            </a:pPr>
            <a:r>
              <a:rPr lang="en-US" altLang="en-US"/>
              <a:t>Cross-service communications prohibited.</a:t>
            </a:r>
          </a:p>
          <a:p>
            <a:pPr lvl="2" eaLnBrk="1" hangingPunct="1"/>
            <a:r>
              <a:rPr lang="en-US" altLang="en-US"/>
              <a:t>Other license services </a:t>
            </a:r>
          </a:p>
          <a:p>
            <a:pPr lvl="3" eaLnBrk="1" hangingPunct="1">
              <a:buFont typeface="Arial" panose="020B0604020202020204" pitchFamily="34" charset="0"/>
              <a:buChar char="•"/>
            </a:pPr>
            <a:r>
              <a:rPr lang="en-US" altLang="en-US"/>
              <a:t>Such as the military on the 70cm band. </a:t>
            </a:r>
          </a:p>
          <a:p>
            <a:pPr lvl="2" eaLnBrk="1" hangingPunct="1"/>
            <a:r>
              <a:rPr lang="en-US" altLang="en-US"/>
              <a:t>Unlicensed services</a:t>
            </a:r>
          </a:p>
          <a:p>
            <a:pPr lvl="3" eaLnBrk="1" hangingPunct="1">
              <a:buFont typeface="Arial" panose="020B0604020202020204" pitchFamily="34" charset="0"/>
              <a:buChar char="•"/>
            </a:pPr>
            <a:r>
              <a:rPr lang="en-US" altLang="en-US">
                <a:solidFill>
                  <a:srgbClr val="FF0000"/>
                </a:solidFill>
              </a:rPr>
              <a:t>Such as on the shared 2.4GHz shared Wi-Fi frequencies.</a:t>
            </a:r>
          </a:p>
          <a:p>
            <a:pPr lvl="1" eaLnBrk="1" hangingPunct="1">
              <a:buFont typeface="Arial" panose="020B0604020202020204" pitchFamily="34" charset="0"/>
              <a:buChar char="•"/>
            </a:pPr>
            <a:r>
              <a:rPr lang="en-US" altLang="en-US"/>
              <a:t>One-Way transmissions.</a:t>
            </a:r>
          </a:p>
          <a:p>
            <a:pPr lvl="2" eaLnBrk="1" hangingPunct="1"/>
            <a:r>
              <a:rPr lang="en-US" altLang="en-US">
                <a:solidFill>
                  <a:srgbClr val="FF0000"/>
                </a:solidFill>
              </a:rPr>
              <a:t>Exception: Transmissions necessary to assist learning the International Morse code (as done by W1AW).</a:t>
            </a:r>
          </a:p>
          <a:p>
            <a:pPr lvl="2" eaLnBrk="1" hangingPunct="1"/>
            <a:r>
              <a:rPr lang="en-US" altLang="en-US"/>
              <a:t>Exception: Bulletins of interest to and intended for amateur radio operators.</a:t>
            </a:r>
            <a:endParaRPr lang="en-US" altLang="en-US">
              <a:solidFill>
                <a:srgbClr val="FF0000"/>
              </a:solidFill>
            </a:endParaRPr>
          </a:p>
          <a:p>
            <a:pPr lvl="2" eaLnBrk="1" hangingPunct="1"/>
            <a:endParaRPr lang="en-US" altLang="en-US"/>
          </a:p>
        </p:txBody>
      </p:sp>
      <p:sp>
        <p:nvSpPr>
          <p:cNvPr id="90115" name="Title 1">
            <a:extLst>
              <a:ext uri="{FF2B5EF4-FFF2-40B4-BE49-F238E27FC236}">
                <a16:creationId xmlns:a16="http://schemas.microsoft.com/office/drawing/2014/main" id="{13DD9745-9CB1-2A10-9EAF-C69FA2CC6FE6}"/>
              </a:ext>
            </a:extLst>
          </p:cNvPr>
          <p:cNvSpPr>
            <a:spLocks noGrp="1"/>
          </p:cNvSpPr>
          <p:nvPr>
            <p:ph type="title"/>
          </p:nvPr>
        </p:nvSpPr>
        <p:spPr>
          <a:xfrm>
            <a:off x="1828800" y="-304800"/>
            <a:ext cx="7040563" cy="1600200"/>
          </a:xfrm>
        </p:spPr>
        <p:txBody>
          <a:bodyPr/>
          <a:lstStyle/>
          <a:p>
            <a:pPr eaLnBrk="1" hangingPunct="1"/>
            <a:r>
              <a:rPr lang="en-US" altLang="en-US" sz="3600" b="1">
                <a:solidFill>
                  <a:srgbClr val="0070C0"/>
                </a:solidFill>
              </a:rPr>
              <a:t>Control Operator Privileges &amp; Rules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Content Placeholder 2">
            <a:extLst>
              <a:ext uri="{FF2B5EF4-FFF2-40B4-BE49-F238E27FC236}">
                <a16:creationId xmlns:a16="http://schemas.microsoft.com/office/drawing/2014/main" id="{5F708999-9464-535D-6E5F-0146EA09A11E}"/>
              </a:ext>
            </a:extLst>
          </p:cNvPr>
          <p:cNvSpPr>
            <a:spLocks noGrp="1"/>
          </p:cNvSpPr>
          <p:nvPr>
            <p:ph idx="1"/>
          </p:nvPr>
        </p:nvSpPr>
        <p:spPr>
          <a:xfrm>
            <a:off x="457200" y="1828800"/>
            <a:ext cx="8001000" cy="4953000"/>
          </a:xfrm>
        </p:spPr>
        <p:txBody>
          <a:bodyPr/>
          <a:lstStyle/>
          <a:p>
            <a:pPr eaLnBrk="1" hangingPunct="1"/>
            <a:r>
              <a:rPr lang="en-US" altLang="en-US"/>
              <a:t>Written Records</a:t>
            </a:r>
          </a:p>
          <a:p>
            <a:pPr lvl="1" eaLnBrk="1" hangingPunct="1">
              <a:buFont typeface="Arial" panose="020B0604020202020204" pitchFamily="34" charset="0"/>
              <a:buChar char="•"/>
            </a:pPr>
            <a:r>
              <a:rPr lang="en-US" altLang="en-US"/>
              <a:t>A complete log of your station operations is useful.</a:t>
            </a:r>
          </a:p>
          <a:p>
            <a:pPr lvl="1" eaLnBrk="1" hangingPunct="1">
              <a:buFont typeface="Arial" panose="020B0604020202020204" pitchFamily="34" charset="0"/>
              <a:buChar char="•"/>
            </a:pPr>
            <a:r>
              <a:rPr lang="en-US" altLang="en-US"/>
              <a:t>Only the following records are required:</a:t>
            </a:r>
          </a:p>
          <a:p>
            <a:pPr lvl="2" eaLnBrk="1" hangingPunct="1"/>
            <a:r>
              <a:rPr lang="en-US" altLang="en-US"/>
              <a:t>Call signs of other amateurs operating your station.</a:t>
            </a:r>
          </a:p>
          <a:p>
            <a:pPr lvl="2" eaLnBrk="1" hangingPunct="1"/>
            <a:r>
              <a:rPr lang="en-US" altLang="en-US"/>
              <a:t>If using an antenna other than a dipole on 60m, manufacturer’s specifications or gain calculations for the antenna used.</a:t>
            </a:r>
          </a:p>
        </p:txBody>
      </p:sp>
      <p:sp>
        <p:nvSpPr>
          <p:cNvPr id="91139" name="Title 1">
            <a:extLst>
              <a:ext uri="{FF2B5EF4-FFF2-40B4-BE49-F238E27FC236}">
                <a16:creationId xmlns:a16="http://schemas.microsoft.com/office/drawing/2014/main" id="{E6668142-E499-DEA1-1C04-A2FB9008FC89}"/>
              </a:ext>
            </a:extLst>
          </p:cNvPr>
          <p:cNvSpPr>
            <a:spLocks noGrp="1"/>
          </p:cNvSpPr>
          <p:nvPr>
            <p:ph type="title"/>
          </p:nvPr>
        </p:nvSpPr>
        <p:spPr>
          <a:xfrm>
            <a:off x="1828800" y="-381000"/>
            <a:ext cx="7040563" cy="1600200"/>
          </a:xfrm>
        </p:spPr>
        <p:txBody>
          <a:bodyPr/>
          <a:lstStyle/>
          <a:p>
            <a:pPr eaLnBrk="1" hangingPunct="1"/>
            <a:r>
              <a:rPr lang="en-US" altLang="en-US" sz="3600" b="1">
                <a:solidFill>
                  <a:srgbClr val="0070C0"/>
                </a:solidFill>
              </a:rPr>
              <a:t>Control Operator Privileges &amp; Rules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a:extLst>
              <a:ext uri="{FF2B5EF4-FFF2-40B4-BE49-F238E27FC236}">
                <a16:creationId xmlns:a16="http://schemas.microsoft.com/office/drawing/2014/main" id="{C9428814-3AFB-2323-4579-D9B56139FE95}"/>
              </a:ext>
            </a:extLst>
          </p:cNvPr>
          <p:cNvSpPr>
            <a:spLocks noGrp="1"/>
          </p:cNvSpPr>
          <p:nvPr>
            <p:ph type="title"/>
          </p:nvPr>
        </p:nvSpPr>
        <p:spPr>
          <a:xfrm>
            <a:off x="1828800" y="334963"/>
            <a:ext cx="6934200" cy="1646237"/>
          </a:xfrm>
        </p:spPr>
        <p:txBody>
          <a:bodyPr/>
          <a:lstStyle/>
          <a:p>
            <a:pPr algn="l"/>
            <a:r>
              <a:rPr lang="en-US" altLang="en-US" sz="2800" b="1"/>
              <a:t>G1A05 [97.301(d)]  On which of the following frequencies are General class licensees prohibited from operating as control operator?</a:t>
            </a:r>
            <a:br>
              <a:rPr lang="en-US" altLang="en-US" sz="2800" b="1"/>
            </a:br>
            <a:endParaRPr lang="en-US" altLang="en-US" sz="2800" b="1"/>
          </a:p>
        </p:txBody>
      </p:sp>
      <p:sp>
        <p:nvSpPr>
          <p:cNvPr id="92163" name="Content Placeholder 2">
            <a:extLst>
              <a:ext uri="{FF2B5EF4-FFF2-40B4-BE49-F238E27FC236}">
                <a16:creationId xmlns:a16="http://schemas.microsoft.com/office/drawing/2014/main" id="{35D0ADA9-DE4D-86F9-5B2A-24E18220F76F}"/>
              </a:ext>
            </a:extLst>
          </p:cNvPr>
          <p:cNvSpPr>
            <a:spLocks noGrp="1"/>
          </p:cNvSpPr>
          <p:nvPr>
            <p:ph idx="1"/>
          </p:nvPr>
        </p:nvSpPr>
        <p:spPr>
          <a:xfrm>
            <a:off x="533400" y="2027238"/>
            <a:ext cx="8229600" cy="3992562"/>
          </a:xfrm>
        </p:spPr>
        <p:txBody>
          <a:bodyPr/>
          <a:lstStyle/>
          <a:p>
            <a:pPr marL="512763" indent="-512763">
              <a:buFont typeface="Arial" panose="020B0604020202020204" pitchFamily="34" charset="0"/>
              <a:buNone/>
            </a:pPr>
            <a:r>
              <a:rPr lang="en-US" altLang="en-US"/>
              <a:t>A. 7.125 MHz to 7.175 MHz</a:t>
            </a:r>
          </a:p>
          <a:p>
            <a:pPr marL="512763" indent="-512763">
              <a:buFont typeface="Arial" panose="020B0604020202020204" pitchFamily="34" charset="0"/>
              <a:buNone/>
            </a:pPr>
            <a:r>
              <a:rPr lang="en-US" altLang="en-US"/>
              <a:t>B. 28.000 MHz to 28.025 MHz</a:t>
            </a:r>
          </a:p>
          <a:p>
            <a:pPr marL="512763" indent="-512763">
              <a:buFont typeface="Arial" panose="020B0604020202020204" pitchFamily="34" charset="0"/>
              <a:buNone/>
            </a:pPr>
            <a:r>
              <a:rPr lang="en-US" altLang="en-US"/>
              <a:t>C. 21.275 MHz to 21.300 MHz</a:t>
            </a:r>
          </a:p>
          <a:p>
            <a:pPr marL="512763" indent="-512763">
              <a:buFont typeface="Arial" panose="020B0604020202020204" pitchFamily="34" charset="0"/>
              <a:buNone/>
            </a:pPr>
            <a:r>
              <a:rPr lang="en-US" altLang="en-US"/>
              <a:t>D. All these choices are correct</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a:extLst>
              <a:ext uri="{FF2B5EF4-FFF2-40B4-BE49-F238E27FC236}">
                <a16:creationId xmlns:a16="http://schemas.microsoft.com/office/drawing/2014/main" id="{544244A0-C5BD-736F-5968-4F12EF8A0429}"/>
              </a:ext>
            </a:extLst>
          </p:cNvPr>
          <p:cNvSpPr>
            <a:spLocks noGrp="1"/>
          </p:cNvSpPr>
          <p:nvPr>
            <p:ph type="title"/>
          </p:nvPr>
        </p:nvSpPr>
        <p:spPr>
          <a:xfrm>
            <a:off x="1828800" y="334963"/>
            <a:ext cx="6934200" cy="1646237"/>
          </a:xfrm>
        </p:spPr>
        <p:txBody>
          <a:bodyPr/>
          <a:lstStyle/>
          <a:p>
            <a:pPr algn="l"/>
            <a:r>
              <a:rPr lang="en-US" altLang="en-US" sz="2800" b="1"/>
              <a:t>G1A05 [97.301(d)]  On which of the following frequencies are General class licensees prohibited from operating as control operator?</a:t>
            </a:r>
            <a:br>
              <a:rPr lang="en-US" altLang="en-US" sz="2800" b="1"/>
            </a:br>
            <a:endParaRPr lang="en-US" altLang="en-US" sz="2800" b="1"/>
          </a:p>
        </p:txBody>
      </p:sp>
      <p:sp>
        <p:nvSpPr>
          <p:cNvPr id="93187" name="Content Placeholder 2">
            <a:extLst>
              <a:ext uri="{FF2B5EF4-FFF2-40B4-BE49-F238E27FC236}">
                <a16:creationId xmlns:a16="http://schemas.microsoft.com/office/drawing/2014/main" id="{89C4D8B3-9539-55B6-B2CC-CED63C68FF54}"/>
              </a:ext>
            </a:extLst>
          </p:cNvPr>
          <p:cNvSpPr>
            <a:spLocks noGrp="1"/>
          </p:cNvSpPr>
          <p:nvPr>
            <p:ph idx="1"/>
          </p:nvPr>
        </p:nvSpPr>
        <p:spPr>
          <a:xfrm>
            <a:off x="533400" y="2027238"/>
            <a:ext cx="8229600" cy="3992562"/>
          </a:xfrm>
        </p:spPr>
        <p:txBody>
          <a:bodyPr/>
          <a:lstStyle/>
          <a:p>
            <a:pPr marL="512763" indent="-512763">
              <a:buFont typeface="Arial" panose="020B0604020202020204" pitchFamily="34" charset="0"/>
              <a:buNone/>
            </a:pPr>
            <a:r>
              <a:rPr lang="en-US" altLang="en-US">
                <a:solidFill>
                  <a:srgbClr val="FF0000"/>
                </a:solidFill>
              </a:rPr>
              <a:t>A. 7.125 MHz to 7.175 MHz</a:t>
            </a:r>
          </a:p>
          <a:p>
            <a:pPr marL="512763" indent="-512763">
              <a:buFont typeface="Arial" panose="020B0604020202020204" pitchFamily="34" charset="0"/>
              <a:buNone/>
            </a:pPr>
            <a:r>
              <a:rPr lang="en-US" altLang="en-US"/>
              <a:t>B. 28.000 MHz to 28.025 MHz</a:t>
            </a:r>
          </a:p>
          <a:p>
            <a:pPr marL="512763" indent="-512763">
              <a:buFont typeface="Arial" panose="020B0604020202020204" pitchFamily="34" charset="0"/>
              <a:buNone/>
            </a:pPr>
            <a:r>
              <a:rPr lang="en-US" altLang="en-US"/>
              <a:t>C. 21.275 MHz to 21.300 MHz</a:t>
            </a:r>
          </a:p>
          <a:p>
            <a:pPr marL="512763" indent="-512763">
              <a:buFont typeface="Arial" panose="020B0604020202020204" pitchFamily="34" charset="0"/>
              <a:buNone/>
            </a:pPr>
            <a:r>
              <a:rPr lang="en-US" altLang="en-US"/>
              <a:t>D. All these choices are correct</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a:extLst>
              <a:ext uri="{FF2B5EF4-FFF2-40B4-BE49-F238E27FC236}">
                <a16:creationId xmlns:a16="http://schemas.microsoft.com/office/drawing/2014/main" id="{5E0D497D-0E80-AB6A-6724-DB904C7C22D4}"/>
              </a:ext>
            </a:extLst>
          </p:cNvPr>
          <p:cNvSpPr>
            <a:spLocks noGrp="1"/>
          </p:cNvSpPr>
          <p:nvPr>
            <p:ph type="title"/>
          </p:nvPr>
        </p:nvSpPr>
        <p:spPr>
          <a:xfrm>
            <a:off x="1828800" y="334963"/>
            <a:ext cx="6858000" cy="1646237"/>
          </a:xfrm>
        </p:spPr>
        <p:txBody>
          <a:bodyPr/>
          <a:lstStyle/>
          <a:p>
            <a:pPr algn="l"/>
            <a:r>
              <a:rPr lang="en-US" altLang="en-US" sz="2800" b="1"/>
              <a:t>G1A07 [97.305(a)]  On which amateur frequencies in the 10-meter band may stations with a General class control operator transmit CW emissions?</a:t>
            </a:r>
            <a:br>
              <a:rPr lang="en-US" altLang="en-US" sz="2800" b="1"/>
            </a:br>
            <a:endParaRPr lang="en-US" altLang="en-US" sz="2800" b="1"/>
          </a:p>
        </p:txBody>
      </p:sp>
      <p:sp>
        <p:nvSpPr>
          <p:cNvPr id="94211" name="Content Placeholder 2">
            <a:extLst>
              <a:ext uri="{FF2B5EF4-FFF2-40B4-BE49-F238E27FC236}">
                <a16:creationId xmlns:a16="http://schemas.microsoft.com/office/drawing/2014/main" id="{AA99A887-C842-F9AD-6B03-AF49B63E8AC5}"/>
              </a:ext>
            </a:extLst>
          </p:cNvPr>
          <p:cNvSpPr>
            <a:spLocks noGrp="1"/>
          </p:cNvSpPr>
          <p:nvPr>
            <p:ph idx="1"/>
          </p:nvPr>
        </p:nvSpPr>
        <p:spPr>
          <a:xfrm>
            <a:off x="457200" y="2011363"/>
            <a:ext cx="8229600" cy="3916362"/>
          </a:xfrm>
        </p:spPr>
        <p:txBody>
          <a:bodyPr/>
          <a:lstStyle/>
          <a:p>
            <a:pPr marL="512763" indent="-512763">
              <a:buFont typeface="Arial" panose="020B0604020202020204" pitchFamily="34" charset="0"/>
              <a:buNone/>
            </a:pPr>
            <a:r>
              <a:rPr lang="en-US" altLang="en-US"/>
              <a:t>A. 28.000 MHz to 28.025 MHz only</a:t>
            </a:r>
          </a:p>
          <a:p>
            <a:pPr marL="512763" indent="-512763">
              <a:buFont typeface="Arial" panose="020B0604020202020204" pitchFamily="34" charset="0"/>
              <a:buNone/>
            </a:pPr>
            <a:r>
              <a:rPr lang="en-US" altLang="en-US"/>
              <a:t>B. 28.000 MHz to 28.300 MHz only</a:t>
            </a:r>
          </a:p>
          <a:p>
            <a:pPr marL="512763" indent="-512763">
              <a:buFont typeface="Arial" panose="020B0604020202020204" pitchFamily="34" charset="0"/>
              <a:buNone/>
            </a:pPr>
            <a:r>
              <a:rPr lang="en-US" altLang="en-US"/>
              <a:t>C. 28.025 MHz to 28.300 MHz only</a:t>
            </a:r>
          </a:p>
          <a:p>
            <a:pPr marL="512763" indent="-512763">
              <a:buFont typeface="Arial" panose="020B0604020202020204" pitchFamily="34" charset="0"/>
              <a:buNone/>
            </a:pPr>
            <a:r>
              <a:rPr lang="en-US" altLang="en-US"/>
              <a:t>D. The entire band</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a:extLst>
              <a:ext uri="{FF2B5EF4-FFF2-40B4-BE49-F238E27FC236}">
                <a16:creationId xmlns:a16="http://schemas.microsoft.com/office/drawing/2014/main" id="{8DB1F253-27DC-7D0B-B3C7-2A20FF0D6CA1}"/>
              </a:ext>
            </a:extLst>
          </p:cNvPr>
          <p:cNvSpPr>
            <a:spLocks noGrp="1"/>
          </p:cNvSpPr>
          <p:nvPr>
            <p:ph type="title"/>
          </p:nvPr>
        </p:nvSpPr>
        <p:spPr>
          <a:xfrm>
            <a:off x="1828800" y="334963"/>
            <a:ext cx="6858000" cy="1646237"/>
          </a:xfrm>
        </p:spPr>
        <p:txBody>
          <a:bodyPr/>
          <a:lstStyle/>
          <a:p>
            <a:pPr algn="l"/>
            <a:r>
              <a:rPr lang="en-US" altLang="en-US" sz="2800" b="1"/>
              <a:t>G1A07 [97.305(a)]  On which amateur frequencies in the 10-meter band may stations with a General class control operator transmit CW emissions?</a:t>
            </a:r>
            <a:br>
              <a:rPr lang="en-US" altLang="en-US" sz="2800" b="1"/>
            </a:br>
            <a:endParaRPr lang="en-US" altLang="en-US" sz="2800" b="1"/>
          </a:p>
        </p:txBody>
      </p:sp>
      <p:sp>
        <p:nvSpPr>
          <p:cNvPr id="95235" name="Content Placeholder 2">
            <a:extLst>
              <a:ext uri="{FF2B5EF4-FFF2-40B4-BE49-F238E27FC236}">
                <a16:creationId xmlns:a16="http://schemas.microsoft.com/office/drawing/2014/main" id="{B4BB2C31-9430-791F-8756-946FF8103F48}"/>
              </a:ext>
            </a:extLst>
          </p:cNvPr>
          <p:cNvSpPr>
            <a:spLocks noGrp="1"/>
          </p:cNvSpPr>
          <p:nvPr>
            <p:ph idx="1"/>
          </p:nvPr>
        </p:nvSpPr>
        <p:spPr>
          <a:xfrm>
            <a:off x="457200" y="2011363"/>
            <a:ext cx="8229600" cy="3916362"/>
          </a:xfrm>
        </p:spPr>
        <p:txBody>
          <a:bodyPr/>
          <a:lstStyle/>
          <a:p>
            <a:pPr marL="512763" indent="-512763">
              <a:buFont typeface="Arial" panose="020B0604020202020204" pitchFamily="34" charset="0"/>
              <a:buNone/>
            </a:pPr>
            <a:r>
              <a:rPr lang="en-US" altLang="en-US"/>
              <a:t>A. 28.000 MHz to 28.025 MHz only</a:t>
            </a:r>
          </a:p>
          <a:p>
            <a:pPr marL="512763" indent="-512763">
              <a:buFont typeface="Arial" panose="020B0604020202020204" pitchFamily="34" charset="0"/>
              <a:buNone/>
            </a:pPr>
            <a:r>
              <a:rPr lang="en-US" altLang="en-US"/>
              <a:t>B. 28.000 MHz to 28.300 MHz only</a:t>
            </a:r>
          </a:p>
          <a:p>
            <a:pPr marL="512763" indent="-512763">
              <a:buFont typeface="Arial" panose="020B0604020202020204" pitchFamily="34" charset="0"/>
              <a:buNone/>
            </a:pPr>
            <a:r>
              <a:rPr lang="en-US" altLang="en-US"/>
              <a:t>C. 28.025 MHz to 28.300 MHz only</a:t>
            </a:r>
          </a:p>
          <a:p>
            <a:pPr marL="512763" indent="-512763">
              <a:buFont typeface="Arial" panose="020B0604020202020204" pitchFamily="34" charset="0"/>
              <a:buNone/>
            </a:pPr>
            <a:r>
              <a:rPr lang="en-US" altLang="en-US">
                <a:solidFill>
                  <a:srgbClr val="FF0000"/>
                </a:solidFill>
              </a:rPr>
              <a:t>D. The entire band</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a:extLst>
              <a:ext uri="{FF2B5EF4-FFF2-40B4-BE49-F238E27FC236}">
                <a16:creationId xmlns:a16="http://schemas.microsoft.com/office/drawing/2014/main" id="{342AF866-917C-3A42-3E86-4CFB5C08EE12}"/>
              </a:ext>
            </a:extLst>
          </p:cNvPr>
          <p:cNvSpPr>
            <a:spLocks noGrp="1"/>
          </p:cNvSpPr>
          <p:nvPr>
            <p:ph type="title"/>
          </p:nvPr>
        </p:nvSpPr>
        <p:spPr>
          <a:xfrm>
            <a:off x="1828800" y="182563"/>
            <a:ext cx="6858000" cy="1646237"/>
          </a:xfrm>
        </p:spPr>
        <p:txBody>
          <a:bodyPr/>
          <a:lstStyle/>
          <a:p>
            <a:pPr algn="l"/>
            <a:r>
              <a:rPr lang="en-US" altLang="en-US" sz="2800" b="1"/>
              <a:t>G1A08 [97.301(b)]  Which HF bands have segments exclusively allocated to Amateur Extra licensees?</a:t>
            </a:r>
            <a:br>
              <a:rPr lang="en-US" altLang="en-US" sz="2800" b="1"/>
            </a:br>
            <a:endParaRPr lang="en-US" altLang="en-US" sz="2800" b="1"/>
          </a:p>
        </p:txBody>
      </p:sp>
      <p:sp>
        <p:nvSpPr>
          <p:cNvPr id="96259" name="Content Placeholder 2">
            <a:extLst>
              <a:ext uri="{FF2B5EF4-FFF2-40B4-BE49-F238E27FC236}">
                <a16:creationId xmlns:a16="http://schemas.microsoft.com/office/drawing/2014/main" id="{A123BB44-8153-D04A-A90C-E86AF6FB153A}"/>
              </a:ext>
            </a:extLst>
          </p:cNvPr>
          <p:cNvSpPr>
            <a:spLocks noGrp="1"/>
          </p:cNvSpPr>
          <p:nvPr>
            <p:ph idx="1"/>
          </p:nvPr>
        </p:nvSpPr>
        <p:spPr>
          <a:xfrm>
            <a:off x="457200" y="2011363"/>
            <a:ext cx="8229600" cy="3916362"/>
          </a:xfrm>
        </p:spPr>
        <p:txBody>
          <a:bodyPr/>
          <a:lstStyle/>
          <a:p>
            <a:pPr marL="512763" indent="-512763">
              <a:buFont typeface="Arial" panose="020B0604020202020204" pitchFamily="34" charset="0"/>
              <a:buNone/>
            </a:pPr>
            <a:r>
              <a:rPr lang="en-US" altLang="en-US"/>
              <a:t>A. All HF bands</a:t>
            </a:r>
          </a:p>
          <a:p>
            <a:pPr marL="512763" indent="-512763">
              <a:buFont typeface="Arial" panose="020B0604020202020204" pitchFamily="34" charset="0"/>
              <a:buNone/>
            </a:pPr>
            <a:r>
              <a:rPr lang="en-US" altLang="en-US"/>
              <a:t>B. 80 meters, 40 meters, 20 meters, and 15 meters</a:t>
            </a:r>
          </a:p>
          <a:p>
            <a:pPr marL="512763" indent="-512763">
              <a:buFont typeface="Arial" panose="020B0604020202020204" pitchFamily="34" charset="0"/>
              <a:buNone/>
            </a:pPr>
            <a:r>
              <a:rPr lang="en-US" altLang="en-US"/>
              <a:t>C. All HF bands except 160 meters and 10 meters</a:t>
            </a:r>
          </a:p>
          <a:p>
            <a:pPr marL="512763" indent="-512763">
              <a:buFont typeface="Arial" panose="020B0604020202020204" pitchFamily="34" charset="0"/>
              <a:buNone/>
            </a:pPr>
            <a:r>
              <a:rPr lang="en-US" altLang="en-US"/>
              <a:t>D. 60 meters, 30 meters, 17 meters, and 12 meters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a:extLst>
              <a:ext uri="{FF2B5EF4-FFF2-40B4-BE49-F238E27FC236}">
                <a16:creationId xmlns:a16="http://schemas.microsoft.com/office/drawing/2014/main" id="{32028EAD-99BB-E54A-B74C-09128277923E}"/>
              </a:ext>
            </a:extLst>
          </p:cNvPr>
          <p:cNvSpPr>
            <a:spLocks noGrp="1"/>
          </p:cNvSpPr>
          <p:nvPr>
            <p:ph type="title"/>
          </p:nvPr>
        </p:nvSpPr>
        <p:spPr>
          <a:xfrm>
            <a:off x="1828800" y="182563"/>
            <a:ext cx="6858000" cy="1646237"/>
          </a:xfrm>
        </p:spPr>
        <p:txBody>
          <a:bodyPr/>
          <a:lstStyle/>
          <a:p>
            <a:pPr algn="l"/>
            <a:r>
              <a:rPr lang="en-US" altLang="en-US" sz="2800" b="1"/>
              <a:t>G1A08 [97.301(b)]  Which HF bands have segments exclusively allocated to Amateur Extra licensees?</a:t>
            </a:r>
            <a:br>
              <a:rPr lang="en-US" altLang="en-US" sz="2800" b="1"/>
            </a:br>
            <a:endParaRPr lang="en-US" altLang="en-US" sz="2800" b="1"/>
          </a:p>
        </p:txBody>
      </p:sp>
      <p:sp>
        <p:nvSpPr>
          <p:cNvPr id="97283" name="Content Placeholder 2">
            <a:extLst>
              <a:ext uri="{FF2B5EF4-FFF2-40B4-BE49-F238E27FC236}">
                <a16:creationId xmlns:a16="http://schemas.microsoft.com/office/drawing/2014/main" id="{B818D44F-966A-9C72-638E-C2D8FA0B6BC3}"/>
              </a:ext>
            </a:extLst>
          </p:cNvPr>
          <p:cNvSpPr>
            <a:spLocks noGrp="1"/>
          </p:cNvSpPr>
          <p:nvPr>
            <p:ph idx="1"/>
          </p:nvPr>
        </p:nvSpPr>
        <p:spPr>
          <a:xfrm>
            <a:off x="457200" y="2011363"/>
            <a:ext cx="8229600" cy="3916362"/>
          </a:xfrm>
        </p:spPr>
        <p:txBody>
          <a:bodyPr/>
          <a:lstStyle/>
          <a:p>
            <a:pPr marL="512763" indent="-512763">
              <a:buFont typeface="Arial" panose="020B0604020202020204" pitchFamily="34" charset="0"/>
              <a:buNone/>
            </a:pPr>
            <a:r>
              <a:rPr lang="en-US" altLang="en-US"/>
              <a:t>A. All HF bands</a:t>
            </a:r>
          </a:p>
          <a:p>
            <a:pPr marL="512763" indent="-512763">
              <a:buFont typeface="Arial" panose="020B0604020202020204" pitchFamily="34" charset="0"/>
              <a:buNone/>
            </a:pPr>
            <a:r>
              <a:rPr lang="en-US" altLang="en-US">
                <a:solidFill>
                  <a:srgbClr val="FF0000"/>
                </a:solidFill>
              </a:rPr>
              <a:t>B. 80 meters, 40 meters, 20 meters, and 15 meters</a:t>
            </a:r>
          </a:p>
          <a:p>
            <a:pPr marL="512763" indent="-512763">
              <a:buFont typeface="Arial" panose="020B0604020202020204" pitchFamily="34" charset="0"/>
              <a:buNone/>
            </a:pPr>
            <a:r>
              <a:rPr lang="en-US" altLang="en-US"/>
              <a:t>C. All HF bands except 160 meters and 10 meters</a:t>
            </a:r>
          </a:p>
          <a:p>
            <a:pPr marL="512763" indent="-512763">
              <a:buFont typeface="Arial" panose="020B0604020202020204" pitchFamily="34" charset="0"/>
              <a:buNone/>
            </a:pPr>
            <a:r>
              <a:rPr lang="en-US" altLang="en-US"/>
              <a:t>D. 60 meters, 30 meters, 17 meters, and 12 meters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a:extLst>
              <a:ext uri="{FF2B5EF4-FFF2-40B4-BE49-F238E27FC236}">
                <a16:creationId xmlns:a16="http://schemas.microsoft.com/office/drawing/2014/main" id="{8BE883C3-826E-24D5-14AB-3A49AB4D64F9}"/>
              </a:ext>
            </a:extLst>
          </p:cNvPr>
          <p:cNvSpPr>
            <a:spLocks noGrp="1"/>
          </p:cNvSpPr>
          <p:nvPr>
            <p:ph type="title"/>
          </p:nvPr>
        </p:nvSpPr>
        <p:spPr>
          <a:xfrm>
            <a:off x="1828800" y="182563"/>
            <a:ext cx="6858000" cy="1646237"/>
          </a:xfrm>
        </p:spPr>
        <p:txBody>
          <a:bodyPr/>
          <a:lstStyle/>
          <a:p>
            <a:pPr algn="l"/>
            <a:r>
              <a:rPr lang="en-US" altLang="en-US" sz="2800" b="1"/>
              <a:t>G1A09 [97.301(d)]  Which of the following frequencies is within the General class portion of the 15-meter band?</a:t>
            </a:r>
            <a:br>
              <a:rPr lang="en-US" altLang="en-US" sz="2800" b="1"/>
            </a:br>
            <a:endParaRPr lang="en-US" altLang="en-US" sz="2800" b="1"/>
          </a:p>
        </p:txBody>
      </p:sp>
      <p:sp>
        <p:nvSpPr>
          <p:cNvPr id="98307" name="Content Placeholder 2">
            <a:extLst>
              <a:ext uri="{FF2B5EF4-FFF2-40B4-BE49-F238E27FC236}">
                <a16:creationId xmlns:a16="http://schemas.microsoft.com/office/drawing/2014/main" id="{2C530B72-2CE9-1ECC-2E4B-D9ED6C814922}"/>
              </a:ext>
            </a:extLst>
          </p:cNvPr>
          <p:cNvSpPr>
            <a:spLocks noGrp="1"/>
          </p:cNvSpPr>
          <p:nvPr>
            <p:ph idx="1"/>
          </p:nvPr>
        </p:nvSpPr>
        <p:spPr>
          <a:xfrm>
            <a:off x="457200" y="2103438"/>
            <a:ext cx="8229600" cy="3916362"/>
          </a:xfrm>
        </p:spPr>
        <p:txBody>
          <a:bodyPr/>
          <a:lstStyle/>
          <a:p>
            <a:pPr marL="512763" indent="-512763">
              <a:buFont typeface="Arial" panose="020B0604020202020204" pitchFamily="34" charset="0"/>
              <a:buNone/>
            </a:pPr>
            <a:r>
              <a:rPr lang="de-DE" altLang="en-US"/>
              <a:t>A. 14250 kHz</a:t>
            </a:r>
          </a:p>
          <a:p>
            <a:pPr marL="512763" indent="-512763">
              <a:buFont typeface="Arial" panose="020B0604020202020204" pitchFamily="34" charset="0"/>
              <a:buNone/>
            </a:pPr>
            <a:r>
              <a:rPr lang="de-DE" altLang="en-US"/>
              <a:t>B. 18155 kHz</a:t>
            </a:r>
          </a:p>
          <a:p>
            <a:pPr marL="512763" indent="-512763">
              <a:buFont typeface="Arial" panose="020B0604020202020204" pitchFamily="34" charset="0"/>
              <a:buNone/>
            </a:pPr>
            <a:r>
              <a:rPr lang="de-DE" altLang="en-US"/>
              <a:t>C. 21300 kHz</a:t>
            </a:r>
          </a:p>
          <a:p>
            <a:pPr marL="512763" indent="-512763">
              <a:buFont typeface="Arial" panose="020B0604020202020204" pitchFamily="34" charset="0"/>
              <a:buNone/>
            </a:pPr>
            <a:r>
              <a:rPr lang="de-DE" altLang="en-US"/>
              <a:t>D. 24900 kHz</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a:extLst>
              <a:ext uri="{FF2B5EF4-FFF2-40B4-BE49-F238E27FC236}">
                <a16:creationId xmlns:a16="http://schemas.microsoft.com/office/drawing/2014/main" id="{EDAF15A8-35B6-9D5E-0C8C-013FD400CBF9}"/>
              </a:ext>
            </a:extLst>
          </p:cNvPr>
          <p:cNvSpPr>
            <a:spLocks noGrp="1"/>
          </p:cNvSpPr>
          <p:nvPr>
            <p:ph type="title"/>
          </p:nvPr>
        </p:nvSpPr>
        <p:spPr>
          <a:xfrm>
            <a:off x="1828800" y="182563"/>
            <a:ext cx="6858000" cy="1646237"/>
          </a:xfrm>
        </p:spPr>
        <p:txBody>
          <a:bodyPr/>
          <a:lstStyle/>
          <a:p>
            <a:pPr algn="l"/>
            <a:r>
              <a:rPr lang="en-US" altLang="en-US" sz="2800" b="1"/>
              <a:t>G1A09 [97.301(d)]  Which of the following frequencies is within the General class portion of the 15-meter band?</a:t>
            </a:r>
            <a:br>
              <a:rPr lang="en-US" altLang="en-US" sz="2800" b="1"/>
            </a:br>
            <a:endParaRPr lang="en-US" altLang="en-US" sz="2800" b="1"/>
          </a:p>
        </p:txBody>
      </p:sp>
      <p:sp>
        <p:nvSpPr>
          <p:cNvPr id="99331" name="Content Placeholder 2">
            <a:extLst>
              <a:ext uri="{FF2B5EF4-FFF2-40B4-BE49-F238E27FC236}">
                <a16:creationId xmlns:a16="http://schemas.microsoft.com/office/drawing/2014/main" id="{03A65949-41F7-998A-B30F-27BA6CA57F6D}"/>
              </a:ext>
            </a:extLst>
          </p:cNvPr>
          <p:cNvSpPr>
            <a:spLocks noGrp="1"/>
          </p:cNvSpPr>
          <p:nvPr>
            <p:ph idx="1"/>
          </p:nvPr>
        </p:nvSpPr>
        <p:spPr>
          <a:xfrm>
            <a:off x="457200" y="2103438"/>
            <a:ext cx="8229600" cy="3916362"/>
          </a:xfrm>
        </p:spPr>
        <p:txBody>
          <a:bodyPr/>
          <a:lstStyle/>
          <a:p>
            <a:pPr marL="512763" indent="-512763">
              <a:buFont typeface="Arial" panose="020B0604020202020204" pitchFamily="34" charset="0"/>
              <a:buNone/>
            </a:pPr>
            <a:r>
              <a:rPr lang="de-DE" altLang="en-US"/>
              <a:t>A. 14250 kHz</a:t>
            </a:r>
          </a:p>
          <a:p>
            <a:pPr marL="512763" indent="-512763">
              <a:buFont typeface="Arial" panose="020B0604020202020204" pitchFamily="34" charset="0"/>
              <a:buNone/>
            </a:pPr>
            <a:r>
              <a:rPr lang="de-DE" altLang="en-US"/>
              <a:t>B. 18155 kHz</a:t>
            </a:r>
          </a:p>
          <a:p>
            <a:pPr marL="512763" indent="-512763">
              <a:buFont typeface="Arial" panose="020B0604020202020204" pitchFamily="34" charset="0"/>
              <a:buNone/>
            </a:pPr>
            <a:r>
              <a:rPr lang="de-DE" altLang="en-US">
                <a:solidFill>
                  <a:srgbClr val="FF0000"/>
                </a:solidFill>
              </a:rPr>
              <a:t>C. 21300 kHz</a:t>
            </a:r>
          </a:p>
          <a:p>
            <a:pPr marL="512763" indent="-512763">
              <a:buFont typeface="Arial" panose="020B0604020202020204" pitchFamily="34" charset="0"/>
              <a:buNone/>
            </a:pPr>
            <a:r>
              <a:rPr lang="de-DE" altLang="en-US"/>
              <a:t>D. 24900 kHz</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a:extLst>
              <a:ext uri="{FF2B5EF4-FFF2-40B4-BE49-F238E27FC236}">
                <a16:creationId xmlns:a16="http://schemas.microsoft.com/office/drawing/2014/main" id="{5961806E-7337-00BA-F997-D0C93B2B2158}"/>
              </a:ext>
            </a:extLst>
          </p:cNvPr>
          <p:cNvSpPr>
            <a:spLocks noGrp="1"/>
          </p:cNvSpPr>
          <p:nvPr>
            <p:ph type="title"/>
          </p:nvPr>
        </p:nvSpPr>
        <p:spPr>
          <a:xfrm>
            <a:off x="1828800" y="182563"/>
            <a:ext cx="6858000" cy="1951037"/>
          </a:xfrm>
        </p:spPr>
        <p:txBody>
          <a:bodyPr/>
          <a:lstStyle/>
          <a:p>
            <a:pPr algn="l"/>
            <a:r>
              <a:rPr lang="en-US" altLang="en-US" sz="2800" b="1"/>
              <a:t>G1A11 [97.301]  When General class licensees are not permitted to use the entire voice portion of a band, which portion of the voice segment is available to them?</a:t>
            </a:r>
            <a:br>
              <a:rPr lang="en-US" altLang="en-US" sz="2800" b="1"/>
            </a:br>
            <a:endParaRPr lang="en-US" altLang="en-US" sz="2800" b="1"/>
          </a:p>
        </p:txBody>
      </p:sp>
      <p:sp>
        <p:nvSpPr>
          <p:cNvPr id="100355" name="Content Placeholder 2">
            <a:extLst>
              <a:ext uri="{FF2B5EF4-FFF2-40B4-BE49-F238E27FC236}">
                <a16:creationId xmlns:a16="http://schemas.microsoft.com/office/drawing/2014/main" id="{D26334DD-F985-D7EA-A846-3DFA2F9F0C84}"/>
              </a:ext>
            </a:extLst>
          </p:cNvPr>
          <p:cNvSpPr>
            <a:spLocks noGrp="1"/>
          </p:cNvSpPr>
          <p:nvPr>
            <p:ph idx="1"/>
          </p:nvPr>
        </p:nvSpPr>
        <p:spPr>
          <a:xfrm>
            <a:off x="304800" y="2239963"/>
            <a:ext cx="8534400" cy="4160837"/>
          </a:xfrm>
        </p:spPr>
        <p:txBody>
          <a:bodyPr/>
          <a:lstStyle/>
          <a:p>
            <a:pPr marL="512763" indent="-512763">
              <a:buFont typeface="Arial" panose="020B0604020202020204" pitchFamily="34" charset="0"/>
              <a:buNone/>
            </a:pPr>
            <a:r>
              <a:rPr lang="en-US" altLang="en-US"/>
              <a:t>A. The lower frequency portion</a:t>
            </a:r>
          </a:p>
          <a:p>
            <a:pPr marL="512763" indent="-512763">
              <a:buFont typeface="Arial" panose="020B0604020202020204" pitchFamily="34" charset="0"/>
              <a:buNone/>
            </a:pPr>
            <a:r>
              <a:rPr lang="en-US" altLang="en-US"/>
              <a:t>B. The upper frequency portion</a:t>
            </a:r>
          </a:p>
          <a:p>
            <a:pPr marL="512763" indent="-512763">
              <a:buFont typeface="Arial" panose="020B0604020202020204" pitchFamily="34" charset="0"/>
              <a:buNone/>
            </a:pPr>
            <a:r>
              <a:rPr lang="en-US" altLang="en-US"/>
              <a:t>C. The lower frequency portion on frequencies below 7.3 MHz, and the upper portion on frequencies above 14.150 MHz</a:t>
            </a:r>
          </a:p>
          <a:p>
            <a:pPr marL="512763" indent="-512763">
              <a:buFont typeface="Arial" panose="020B0604020202020204" pitchFamily="34" charset="0"/>
              <a:buNone/>
            </a:pPr>
            <a:r>
              <a:rPr lang="en-US" altLang="en-US"/>
              <a:t>D. The upper frequency portion on frequencies below 7.3 MHz, and the lower portion on frequencies above 14.150 MHz</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a:extLst>
              <a:ext uri="{FF2B5EF4-FFF2-40B4-BE49-F238E27FC236}">
                <a16:creationId xmlns:a16="http://schemas.microsoft.com/office/drawing/2014/main" id="{E1487B5D-8412-27E0-DFCA-19B2340F7495}"/>
              </a:ext>
            </a:extLst>
          </p:cNvPr>
          <p:cNvSpPr>
            <a:spLocks noGrp="1"/>
          </p:cNvSpPr>
          <p:nvPr>
            <p:ph type="title"/>
          </p:nvPr>
        </p:nvSpPr>
        <p:spPr>
          <a:xfrm>
            <a:off x="1828800" y="182563"/>
            <a:ext cx="6858000" cy="1951037"/>
          </a:xfrm>
        </p:spPr>
        <p:txBody>
          <a:bodyPr/>
          <a:lstStyle/>
          <a:p>
            <a:pPr algn="l"/>
            <a:r>
              <a:rPr lang="en-US" altLang="en-US" sz="2800" b="1"/>
              <a:t>G1A11 [97.301]  When General class licensees are not permitted to use the entire voice portion of a band, which portion of the voice segment is available to them?</a:t>
            </a:r>
            <a:br>
              <a:rPr lang="en-US" altLang="en-US" sz="2800" b="1"/>
            </a:br>
            <a:endParaRPr lang="en-US" altLang="en-US" sz="2800" b="1"/>
          </a:p>
        </p:txBody>
      </p:sp>
      <p:sp>
        <p:nvSpPr>
          <p:cNvPr id="101379" name="Content Placeholder 2">
            <a:extLst>
              <a:ext uri="{FF2B5EF4-FFF2-40B4-BE49-F238E27FC236}">
                <a16:creationId xmlns:a16="http://schemas.microsoft.com/office/drawing/2014/main" id="{09F6BF1D-A085-EDAA-6F1B-A768B0C2CF2B}"/>
              </a:ext>
            </a:extLst>
          </p:cNvPr>
          <p:cNvSpPr>
            <a:spLocks noGrp="1"/>
          </p:cNvSpPr>
          <p:nvPr>
            <p:ph idx="1"/>
          </p:nvPr>
        </p:nvSpPr>
        <p:spPr>
          <a:xfrm>
            <a:off x="304800" y="2239963"/>
            <a:ext cx="8534400" cy="4160837"/>
          </a:xfrm>
        </p:spPr>
        <p:txBody>
          <a:bodyPr/>
          <a:lstStyle/>
          <a:p>
            <a:pPr marL="512763" indent="-512763">
              <a:buFont typeface="Arial" panose="020B0604020202020204" pitchFamily="34" charset="0"/>
              <a:buNone/>
            </a:pPr>
            <a:r>
              <a:rPr lang="en-US" altLang="en-US"/>
              <a:t>A. The lower frequency portion</a:t>
            </a:r>
          </a:p>
          <a:p>
            <a:pPr marL="512763" indent="-512763">
              <a:buFont typeface="Arial" panose="020B0604020202020204" pitchFamily="34" charset="0"/>
              <a:buNone/>
            </a:pPr>
            <a:r>
              <a:rPr lang="en-US" altLang="en-US">
                <a:solidFill>
                  <a:srgbClr val="FF0000"/>
                </a:solidFill>
              </a:rPr>
              <a:t>B. The upper frequency portion</a:t>
            </a:r>
          </a:p>
          <a:p>
            <a:pPr marL="512763" indent="-512763">
              <a:buFont typeface="Arial" panose="020B0604020202020204" pitchFamily="34" charset="0"/>
              <a:buNone/>
            </a:pPr>
            <a:r>
              <a:rPr lang="en-US" altLang="en-US"/>
              <a:t>C. The lower frequency portion on frequencies below 7.3 MHz, and the upper portion on frequencies above 14.150 MHz</a:t>
            </a:r>
          </a:p>
          <a:p>
            <a:pPr marL="512763" indent="-512763">
              <a:buFont typeface="Arial" panose="020B0604020202020204" pitchFamily="34" charset="0"/>
              <a:buNone/>
            </a:pPr>
            <a:r>
              <a:rPr lang="en-US" altLang="en-US"/>
              <a:t>D. The upper frequency portion on frequencies below 7.3 MHz, and the lower portion on frequencies above 14.150 MHz</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a:extLst>
              <a:ext uri="{FF2B5EF4-FFF2-40B4-BE49-F238E27FC236}">
                <a16:creationId xmlns:a16="http://schemas.microsoft.com/office/drawing/2014/main" id="{2C65C847-1F20-1E29-F548-BD9D0F328643}"/>
              </a:ext>
            </a:extLst>
          </p:cNvPr>
          <p:cNvSpPr>
            <a:spLocks noGrp="1"/>
          </p:cNvSpPr>
          <p:nvPr>
            <p:ph type="title"/>
          </p:nvPr>
        </p:nvSpPr>
        <p:spPr>
          <a:xfrm>
            <a:off x="1828800" y="182563"/>
            <a:ext cx="6858000" cy="1951037"/>
          </a:xfrm>
        </p:spPr>
        <p:txBody>
          <a:bodyPr/>
          <a:lstStyle/>
          <a:p>
            <a:pPr algn="l"/>
            <a:r>
              <a:rPr lang="en-US" altLang="en-US" sz="2800" b="1"/>
              <a:t>G1A01 [97.301(d)]  On which HF and/or MF amateur bands are there portions where General class licensees cannot transmit?</a:t>
            </a:r>
            <a:br>
              <a:rPr lang="en-US" altLang="en-US" sz="2800" b="1"/>
            </a:br>
            <a:br>
              <a:rPr lang="en-US" altLang="en-US" sz="2800" b="1"/>
            </a:br>
            <a:endParaRPr lang="en-US" altLang="en-US" sz="2800" b="1"/>
          </a:p>
        </p:txBody>
      </p:sp>
      <p:sp>
        <p:nvSpPr>
          <p:cNvPr id="102403" name="Content Placeholder 2">
            <a:extLst>
              <a:ext uri="{FF2B5EF4-FFF2-40B4-BE49-F238E27FC236}">
                <a16:creationId xmlns:a16="http://schemas.microsoft.com/office/drawing/2014/main" id="{14FF16D6-0F89-F6C9-2475-51D3EF370F66}"/>
              </a:ext>
            </a:extLst>
          </p:cNvPr>
          <p:cNvSpPr>
            <a:spLocks noGrp="1"/>
          </p:cNvSpPr>
          <p:nvPr>
            <p:ph idx="1"/>
          </p:nvPr>
        </p:nvSpPr>
        <p:spPr>
          <a:xfrm>
            <a:off x="304800" y="1905000"/>
            <a:ext cx="8534400" cy="4160838"/>
          </a:xfrm>
        </p:spPr>
        <p:txBody>
          <a:bodyPr/>
          <a:lstStyle/>
          <a:p>
            <a:pPr marL="512763" indent="-512763">
              <a:buFont typeface="Arial" panose="020B0604020202020204" pitchFamily="34" charset="0"/>
              <a:buNone/>
            </a:pPr>
            <a:r>
              <a:rPr lang="en-US" altLang="en-US"/>
              <a:t>A. 60 meters, 30 meters, 17 meters, and 12 meters</a:t>
            </a:r>
          </a:p>
          <a:p>
            <a:pPr marL="512763" indent="-512763">
              <a:buFont typeface="Arial" panose="020B0604020202020204" pitchFamily="34" charset="0"/>
              <a:buNone/>
            </a:pPr>
            <a:r>
              <a:rPr lang="en-US" altLang="en-US"/>
              <a:t>B. 160 meters, 60 meters, 15 meters, and 12 meters</a:t>
            </a:r>
          </a:p>
          <a:p>
            <a:pPr marL="512763" indent="-512763">
              <a:buFont typeface="Arial" panose="020B0604020202020204" pitchFamily="34" charset="0"/>
              <a:buNone/>
            </a:pPr>
            <a:r>
              <a:rPr lang="en-US" altLang="en-US"/>
              <a:t>C. 80 meters, 40 meters, 20 meters, and 15 meters</a:t>
            </a:r>
          </a:p>
          <a:p>
            <a:pPr marL="512763" indent="-512763">
              <a:buFont typeface="Arial" panose="020B0604020202020204" pitchFamily="34" charset="0"/>
              <a:buNone/>
            </a:pPr>
            <a:r>
              <a:rPr lang="en-US" altLang="en-US"/>
              <a:t>D. 80 meters, 20 meters, 15 meters, and 10 meters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a:extLst>
              <a:ext uri="{FF2B5EF4-FFF2-40B4-BE49-F238E27FC236}">
                <a16:creationId xmlns:a16="http://schemas.microsoft.com/office/drawing/2014/main" id="{DA1B0A46-3023-FC5B-2880-F3BDE63C9506}"/>
              </a:ext>
            </a:extLst>
          </p:cNvPr>
          <p:cNvSpPr>
            <a:spLocks noGrp="1"/>
          </p:cNvSpPr>
          <p:nvPr>
            <p:ph type="title"/>
          </p:nvPr>
        </p:nvSpPr>
        <p:spPr>
          <a:xfrm>
            <a:off x="1828800" y="182563"/>
            <a:ext cx="6858000" cy="1951037"/>
          </a:xfrm>
        </p:spPr>
        <p:txBody>
          <a:bodyPr/>
          <a:lstStyle/>
          <a:p>
            <a:pPr algn="l"/>
            <a:r>
              <a:rPr lang="en-US" altLang="en-US" sz="2800" b="1"/>
              <a:t>G1A01 [97.301(d)]  On which HF and/or MF amateur bands are there portions where General class licensees cannot transmit?</a:t>
            </a:r>
            <a:br>
              <a:rPr lang="en-US" altLang="en-US" sz="2800" b="1"/>
            </a:br>
            <a:br>
              <a:rPr lang="en-US" altLang="en-US" sz="2800" b="1"/>
            </a:br>
            <a:endParaRPr lang="en-US" altLang="en-US" sz="2800" b="1"/>
          </a:p>
        </p:txBody>
      </p:sp>
      <p:sp>
        <p:nvSpPr>
          <p:cNvPr id="103427" name="Content Placeholder 2">
            <a:extLst>
              <a:ext uri="{FF2B5EF4-FFF2-40B4-BE49-F238E27FC236}">
                <a16:creationId xmlns:a16="http://schemas.microsoft.com/office/drawing/2014/main" id="{11C8C9FB-86B4-2640-7EBD-9A319A3495DB}"/>
              </a:ext>
            </a:extLst>
          </p:cNvPr>
          <p:cNvSpPr>
            <a:spLocks noGrp="1"/>
          </p:cNvSpPr>
          <p:nvPr>
            <p:ph idx="1"/>
          </p:nvPr>
        </p:nvSpPr>
        <p:spPr>
          <a:xfrm>
            <a:off x="304800" y="1905000"/>
            <a:ext cx="8534400" cy="4160838"/>
          </a:xfrm>
        </p:spPr>
        <p:txBody>
          <a:bodyPr/>
          <a:lstStyle/>
          <a:p>
            <a:pPr marL="512763" indent="-512763">
              <a:buFont typeface="Arial" panose="020B0604020202020204" pitchFamily="34" charset="0"/>
              <a:buNone/>
            </a:pPr>
            <a:r>
              <a:rPr lang="en-US" altLang="en-US"/>
              <a:t>A. 60 meters, 30 meters, 17 meters, and 12 meters</a:t>
            </a:r>
          </a:p>
          <a:p>
            <a:pPr marL="512763" indent="-512763">
              <a:buFont typeface="Arial" panose="020B0604020202020204" pitchFamily="34" charset="0"/>
              <a:buNone/>
            </a:pPr>
            <a:r>
              <a:rPr lang="en-US" altLang="en-US"/>
              <a:t>B. 160 meters, 60 meters, 15 meters, and 12 meters</a:t>
            </a:r>
          </a:p>
          <a:p>
            <a:pPr marL="512763" indent="-512763">
              <a:buFont typeface="Arial" panose="020B0604020202020204" pitchFamily="34" charset="0"/>
              <a:buNone/>
            </a:pPr>
            <a:r>
              <a:rPr lang="en-US" altLang="en-US">
                <a:solidFill>
                  <a:srgbClr val="FF0000"/>
                </a:solidFill>
              </a:rPr>
              <a:t>C. 80 meters, 40 meters, 20 meters, and 15 meters</a:t>
            </a:r>
          </a:p>
          <a:p>
            <a:pPr marL="512763" indent="-512763">
              <a:buFont typeface="Arial" panose="020B0604020202020204" pitchFamily="34" charset="0"/>
              <a:buNone/>
            </a:pPr>
            <a:r>
              <a:rPr lang="en-US" altLang="en-US"/>
              <a:t>D. 80 meters, 20 meters, 15 meters, and 10 meters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a:extLst>
              <a:ext uri="{FF2B5EF4-FFF2-40B4-BE49-F238E27FC236}">
                <a16:creationId xmlns:a16="http://schemas.microsoft.com/office/drawing/2014/main" id="{B46D4690-6ED7-4724-11C3-83B47FCC6CBE}"/>
              </a:ext>
            </a:extLst>
          </p:cNvPr>
          <p:cNvSpPr>
            <a:spLocks noGrp="1"/>
          </p:cNvSpPr>
          <p:nvPr>
            <p:ph type="title"/>
          </p:nvPr>
        </p:nvSpPr>
        <p:spPr>
          <a:xfrm>
            <a:off x="1828800" y="182563"/>
            <a:ext cx="6858000" cy="1646237"/>
          </a:xfrm>
        </p:spPr>
        <p:txBody>
          <a:bodyPr/>
          <a:lstStyle/>
          <a:p>
            <a:pPr algn="l"/>
            <a:r>
              <a:rPr lang="en-US" altLang="en-US" sz="2800" b="1"/>
              <a:t>G1A10 [97.205(b)]  What portion of the 10-meter band is available for repeater use?</a:t>
            </a:r>
            <a:br>
              <a:rPr lang="en-US" altLang="en-US" sz="2800" b="1"/>
            </a:br>
            <a:endParaRPr lang="en-US" altLang="en-US" sz="2800" b="1"/>
          </a:p>
        </p:txBody>
      </p:sp>
      <p:sp>
        <p:nvSpPr>
          <p:cNvPr id="104451" name="Content Placeholder 2">
            <a:extLst>
              <a:ext uri="{FF2B5EF4-FFF2-40B4-BE49-F238E27FC236}">
                <a16:creationId xmlns:a16="http://schemas.microsoft.com/office/drawing/2014/main" id="{DF534E17-3BDA-88D1-2B03-D13AA081C301}"/>
              </a:ext>
            </a:extLst>
          </p:cNvPr>
          <p:cNvSpPr>
            <a:spLocks noGrp="1"/>
          </p:cNvSpPr>
          <p:nvPr>
            <p:ph idx="1"/>
          </p:nvPr>
        </p:nvSpPr>
        <p:spPr>
          <a:xfrm>
            <a:off x="457200" y="2011363"/>
            <a:ext cx="8229600" cy="3916362"/>
          </a:xfrm>
        </p:spPr>
        <p:txBody>
          <a:bodyPr/>
          <a:lstStyle/>
          <a:p>
            <a:pPr marL="512763" indent="-512763">
              <a:buFont typeface="Arial" panose="020B0604020202020204" pitchFamily="34" charset="0"/>
              <a:buNone/>
            </a:pPr>
            <a:r>
              <a:rPr lang="en-US" altLang="en-US"/>
              <a:t>A. The entire band</a:t>
            </a:r>
          </a:p>
          <a:p>
            <a:pPr marL="512763" indent="-512763">
              <a:buFont typeface="Arial" panose="020B0604020202020204" pitchFamily="34" charset="0"/>
              <a:buNone/>
            </a:pPr>
            <a:r>
              <a:rPr lang="en-US" altLang="en-US"/>
              <a:t>B. The portion between 28.1 MHz and 28.2 MHz</a:t>
            </a:r>
          </a:p>
          <a:p>
            <a:pPr marL="512763" indent="-512763">
              <a:buFont typeface="Arial" panose="020B0604020202020204" pitchFamily="34" charset="0"/>
              <a:buNone/>
            </a:pPr>
            <a:r>
              <a:rPr lang="en-US" altLang="en-US"/>
              <a:t>C. The portion between 28.3 MHz and 28.5 MHz</a:t>
            </a:r>
          </a:p>
          <a:p>
            <a:pPr marL="512763" indent="-512763">
              <a:buFont typeface="Arial" panose="020B0604020202020204" pitchFamily="34" charset="0"/>
              <a:buNone/>
            </a:pPr>
            <a:r>
              <a:rPr lang="en-US" altLang="en-US"/>
              <a:t>D. The portion above 29.5 MHz</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a:extLst>
              <a:ext uri="{FF2B5EF4-FFF2-40B4-BE49-F238E27FC236}">
                <a16:creationId xmlns:a16="http://schemas.microsoft.com/office/drawing/2014/main" id="{B3629EB1-9583-0912-6BC2-A9CF5AE96568}"/>
              </a:ext>
            </a:extLst>
          </p:cNvPr>
          <p:cNvSpPr>
            <a:spLocks noGrp="1"/>
          </p:cNvSpPr>
          <p:nvPr>
            <p:ph type="title"/>
          </p:nvPr>
        </p:nvSpPr>
        <p:spPr>
          <a:xfrm>
            <a:off x="1828800" y="182563"/>
            <a:ext cx="6858000" cy="1646237"/>
          </a:xfrm>
        </p:spPr>
        <p:txBody>
          <a:bodyPr/>
          <a:lstStyle/>
          <a:p>
            <a:pPr algn="l"/>
            <a:r>
              <a:rPr lang="en-US" altLang="en-US" sz="2800" b="1"/>
              <a:t>G1A10 [97.205(b)]  What portion of the 10-meter band is available for repeater use?</a:t>
            </a:r>
            <a:br>
              <a:rPr lang="en-US" altLang="en-US" sz="2800" b="1"/>
            </a:br>
            <a:endParaRPr lang="en-US" altLang="en-US" sz="2800" b="1"/>
          </a:p>
        </p:txBody>
      </p:sp>
      <p:sp>
        <p:nvSpPr>
          <p:cNvPr id="105475" name="Content Placeholder 2">
            <a:extLst>
              <a:ext uri="{FF2B5EF4-FFF2-40B4-BE49-F238E27FC236}">
                <a16:creationId xmlns:a16="http://schemas.microsoft.com/office/drawing/2014/main" id="{23ADF740-C7E3-9595-B783-190B0DF7F74B}"/>
              </a:ext>
            </a:extLst>
          </p:cNvPr>
          <p:cNvSpPr>
            <a:spLocks noGrp="1"/>
          </p:cNvSpPr>
          <p:nvPr>
            <p:ph idx="1"/>
          </p:nvPr>
        </p:nvSpPr>
        <p:spPr>
          <a:xfrm>
            <a:off x="457200" y="2011363"/>
            <a:ext cx="8229600" cy="3916362"/>
          </a:xfrm>
        </p:spPr>
        <p:txBody>
          <a:bodyPr/>
          <a:lstStyle/>
          <a:p>
            <a:pPr marL="512763" indent="-512763">
              <a:buFont typeface="Arial" panose="020B0604020202020204" pitchFamily="34" charset="0"/>
              <a:buNone/>
            </a:pPr>
            <a:r>
              <a:rPr lang="en-US" altLang="en-US"/>
              <a:t>A. The entire band</a:t>
            </a:r>
          </a:p>
          <a:p>
            <a:pPr marL="512763" indent="-512763">
              <a:buFont typeface="Arial" panose="020B0604020202020204" pitchFamily="34" charset="0"/>
              <a:buNone/>
            </a:pPr>
            <a:r>
              <a:rPr lang="en-US" altLang="en-US"/>
              <a:t>B. The portion between 28.1 MHz and 28.2 MHz</a:t>
            </a:r>
          </a:p>
          <a:p>
            <a:pPr marL="512763" indent="-512763">
              <a:buFont typeface="Arial" panose="020B0604020202020204" pitchFamily="34" charset="0"/>
              <a:buNone/>
            </a:pPr>
            <a:r>
              <a:rPr lang="en-US" altLang="en-US"/>
              <a:t>C. The portion between 28.3 MHz and 28.5 MHz</a:t>
            </a:r>
          </a:p>
          <a:p>
            <a:pPr marL="512763" indent="-512763">
              <a:buFont typeface="Arial" panose="020B0604020202020204" pitchFamily="34" charset="0"/>
              <a:buNone/>
            </a:pPr>
            <a:r>
              <a:rPr lang="en-US" altLang="en-US">
                <a:solidFill>
                  <a:srgbClr val="FF0000"/>
                </a:solidFill>
              </a:rPr>
              <a:t>D. The portion above 29.5 MHz</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a:extLst>
              <a:ext uri="{FF2B5EF4-FFF2-40B4-BE49-F238E27FC236}">
                <a16:creationId xmlns:a16="http://schemas.microsoft.com/office/drawing/2014/main" id="{1E78BB29-5B70-3FB4-CE7C-8C26E1D9F7DA}"/>
              </a:ext>
            </a:extLst>
          </p:cNvPr>
          <p:cNvSpPr>
            <a:spLocks noGrp="1"/>
          </p:cNvSpPr>
          <p:nvPr>
            <p:ph type="title"/>
          </p:nvPr>
        </p:nvSpPr>
        <p:spPr>
          <a:xfrm>
            <a:off x="1828800" y="274638"/>
            <a:ext cx="7010400" cy="1646237"/>
          </a:xfrm>
        </p:spPr>
        <p:txBody>
          <a:bodyPr/>
          <a:lstStyle/>
          <a:p>
            <a:pPr algn="l"/>
            <a:r>
              <a:rPr lang="en-US" altLang="en-US" sz="2800" b="1"/>
              <a:t>G1A04 [97.303(h)]  Which of the following amateur bands is restricted to communication only on specific channels, rather than frequency ranges?</a:t>
            </a:r>
            <a:br>
              <a:rPr lang="en-US" altLang="en-US" sz="2800" b="1"/>
            </a:br>
            <a:endParaRPr lang="en-US" altLang="en-US" sz="2800" b="1"/>
          </a:p>
        </p:txBody>
      </p:sp>
      <p:sp>
        <p:nvSpPr>
          <p:cNvPr id="106499" name="Content Placeholder 2">
            <a:extLst>
              <a:ext uri="{FF2B5EF4-FFF2-40B4-BE49-F238E27FC236}">
                <a16:creationId xmlns:a16="http://schemas.microsoft.com/office/drawing/2014/main" id="{3C4AE022-1F03-3631-7924-15B530299A33}"/>
              </a:ext>
            </a:extLst>
          </p:cNvPr>
          <p:cNvSpPr>
            <a:spLocks noGrp="1"/>
          </p:cNvSpPr>
          <p:nvPr>
            <p:ph idx="1"/>
          </p:nvPr>
        </p:nvSpPr>
        <p:spPr>
          <a:xfrm>
            <a:off x="457200" y="2011363"/>
            <a:ext cx="8229600" cy="3916362"/>
          </a:xfrm>
        </p:spPr>
        <p:txBody>
          <a:bodyPr/>
          <a:lstStyle/>
          <a:p>
            <a:pPr marL="512763" indent="-512763">
              <a:buFont typeface="Arial" panose="020B0604020202020204" pitchFamily="34" charset="0"/>
              <a:buNone/>
            </a:pPr>
            <a:r>
              <a:rPr lang="en-US" altLang="en-US"/>
              <a:t>A. 11 meters</a:t>
            </a:r>
          </a:p>
          <a:p>
            <a:pPr marL="512763" indent="-512763">
              <a:buFont typeface="Arial" panose="020B0604020202020204" pitchFamily="34" charset="0"/>
              <a:buNone/>
            </a:pPr>
            <a:r>
              <a:rPr lang="en-US" altLang="en-US"/>
              <a:t>B. 12 meters</a:t>
            </a:r>
          </a:p>
          <a:p>
            <a:pPr marL="512763" indent="-512763">
              <a:buFont typeface="Arial" panose="020B0604020202020204" pitchFamily="34" charset="0"/>
              <a:buNone/>
            </a:pPr>
            <a:r>
              <a:rPr lang="en-US" altLang="en-US"/>
              <a:t>C. 30 meters</a:t>
            </a:r>
          </a:p>
          <a:p>
            <a:pPr marL="512763" indent="-512763">
              <a:buFont typeface="Arial" panose="020B0604020202020204" pitchFamily="34" charset="0"/>
              <a:buNone/>
            </a:pPr>
            <a:r>
              <a:rPr lang="en-US" altLang="en-US"/>
              <a:t>D. 60 meters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a:extLst>
              <a:ext uri="{FF2B5EF4-FFF2-40B4-BE49-F238E27FC236}">
                <a16:creationId xmlns:a16="http://schemas.microsoft.com/office/drawing/2014/main" id="{495D534F-0415-7DD3-D630-47F3D3A298CD}"/>
              </a:ext>
            </a:extLst>
          </p:cNvPr>
          <p:cNvSpPr>
            <a:spLocks noGrp="1"/>
          </p:cNvSpPr>
          <p:nvPr>
            <p:ph type="title"/>
          </p:nvPr>
        </p:nvSpPr>
        <p:spPr>
          <a:xfrm>
            <a:off x="1828800" y="274638"/>
            <a:ext cx="7010400" cy="1646237"/>
          </a:xfrm>
        </p:spPr>
        <p:txBody>
          <a:bodyPr/>
          <a:lstStyle/>
          <a:p>
            <a:pPr algn="l"/>
            <a:r>
              <a:rPr lang="en-US" altLang="en-US" sz="2800" b="1"/>
              <a:t>G1A04 [97.303(h)]  Which of the following amateur bands is restricted to communication only on specific channels, rather than frequency ranges?</a:t>
            </a:r>
            <a:br>
              <a:rPr lang="en-US" altLang="en-US" sz="2800" b="1"/>
            </a:br>
            <a:endParaRPr lang="en-US" altLang="en-US" sz="2800" b="1"/>
          </a:p>
        </p:txBody>
      </p:sp>
      <p:sp>
        <p:nvSpPr>
          <p:cNvPr id="107523" name="Content Placeholder 2">
            <a:extLst>
              <a:ext uri="{FF2B5EF4-FFF2-40B4-BE49-F238E27FC236}">
                <a16:creationId xmlns:a16="http://schemas.microsoft.com/office/drawing/2014/main" id="{009C0037-5A03-D18D-DDDD-50234F8273DE}"/>
              </a:ext>
            </a:extLst>
          </p:cNvPr>
          <p:cNvSpPr>
            <a:spLocks noGrp="1"/>
          </p:cNvSpPr>
          <p:nvPr>
            <p:ph idx="1"/>
          </p:nvPr>
        </p:nvSpPr>
        <p:spPr>
          <a:xfrm>
            <a:off x="457200" y="2011363"/>
            <a:ext cx="8229600" cy="3916362"/>
          </a:xfrm>
        </p:spPr>
        <p:txBody>
          <a:bodyPr/>
          <a:lstStyle/>
          <a:p>
            <a:pPr marL="512763" indent="-512763">
              <a:buFont typeface="Arial" panose="020B0604020202020204" pitchFamily="34" charset="0"/>
              <a:buNone/>
            </a:pPr>
            <a:r>
              <a:rPr lang="en-US" altLang="en-US"/>
              <a:t>A. 11 meters</a:t>
            </a:r>
          </a:p>
          <a:p>
            <a:pPr marL="512763" indent="-512763">
              <a:buFont typeface="Arial" panose="020B0604020202020204" pitchFamily="34" charset="0"/>
              <a:buNone/>
            </a:pPr>
            <a:r>
              <a:rPr lang="en-US" altLang="en-US"/>
              <a:t>B. 12 meters</a:t>
            </a:r>
          </a:p>
          <a:p>
            <a:pPr marL="512763" indent="-512763">
              <a:buFont typeface="Arial" panose="020B0604020202020204" pitchFamily="34" charset="0"/>
              <a:buNone/>
            </a:pPr>
            <a:r>
              <a:rPr lang="en-US" altLang="en-US"/>
              <a:t>C. 30 meters</a:t>
            </a:r>
          </a:p>
          <a:p>
            <a:pPr marL="512763" indent="-512763">
              <a:buFont typeface="Arial" panose="020B0604020202020204" pitchFamily="34" charset="0"/>
              <a:buNone/>
            </a:pPr>
            <a:r>
              <a:rPr lang="en-US" altLang="en-US">
                <a:solidFill>
                  <a:srgbClr val="FF0000"/>
                </a:solidFill>
              </a:rPr>
              <a:t>D. 60 meters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a:extLst>
              <a:ext uri="{FF2B5EF4-FFF2-40B4-BE49-F238E27FC236}">
                <a16:creationId xmlns:a16="http://schemas.microsoft.com/office/drawing/2014/main" id="{A57161A5-DD40-0D1D-69D7-364353DF7F40}"/>
              </a:ext>
            </a:extLst>
          </p:cNvPr>
          <p:cNvSpPr>
            <a:spLocks noGrp="1"/>
          </p:cNvSpPr>
          <p:nvPr>
            <p:ph type="title"/>
          </p:nvPr>
        </p:nvSpPr>
        <p:spPr>
          <a:xfrm>
            <a:off x="1828800" y="274638"/>
            <a:ext cx="6858000" cy="1646237"/>
          </a:xfrm>
        </p:spPr>
        <p:txBody>
          <a:bodyPr/>
          <a:lstStyle/>
          <a:p>
            <a:pPr algn="l"/>
            <a:r>
              <a:rPr lang="en-US" altLang="en-US" sz="2800" b="1"/>
              <a:t>G1A02 [97.305]  On which of the following bands is phone operation prohibited?</a:t>
            </a:r>
            <a:br>
              <a:rPr lang="en-US" altLang="en-US" sz="2800" b="1"/>
            </a:br>
            <a:endParaRPr lang="en-US" altLang="en-US" sz="2800" b="1"/>
          </a:p>
        </p:txBody>
      </p:sp>
      <p:sp>
        <p:nvSpPr>
          <p:cNvPr id="108547" name="Content Placeholder 2">
            <a:extLst>
              <a:ext uri="{FF2B5EF4-FFF2-40B4-BE49-F238E27FC236}">
                <a16:creationId xmlns:a16="http://schemas.microsoft.com/office/drawing/2014/main" id="{2F10A420-02D4-3C3F-97A3-F684D5A766E6}"/>
              </a:ext>
            </a:extLst>
          </p:cNvPr>
          <p:cNvSpPr>
            <a:spLocks noGrp="1"/>
          </p:cNvSpPr>
          <p:nvPr>
            <p:ph idx="1"/>
          </p:nvPr>
        </p:nvSpPr>
        <p:spPr>
          <a:xfrm>
            <a:off x="457200" y="2011363"/>
            <a:ext cx="8229600" cy="3916362"/>
          </a:xfrm>
        </p:spPr>
        <p:txBody>
          <a:bodyPr/>
          <a:lstStyle/>
          <a:p>
            <a:pPr marL="512763" indent="-512763">
              <a:buFont typeface="Arial" panose="020B0604020202020204" pitchFamily="34" charset="0"/>
              <a:buNone/>
            </a:pPr>
            <a:r>
              <a:rPr lang="en-US" altLang="en-US"/>
              <a:t>A. 160 meters</a:t>
            </a:r>
          </a:p>
          <a:p>
            <a:pPr marL="512763" indent="-512763">
              <a:buFont typeface="Arial" panose="020B0604020202020204" pitchFamily="34" charset="0"/>
              <a:buNone/>
            </a:pPr>
            <a:r>
              <a:rPr lang="en-US" altLang="en-US"/>
              <a:t>B. 30 meters</a:t>
            </a:r>
          </a:p>
          <a:p>
            <a:pPr marL="512763" indent="-512763">
              <a:buFont typeface="Arial" panose="020B0604020202020204" pitchFamily="34" charset="0"/>
              <a:buNone/>
            </a:pPr>
            <a:r>
              <a:rPr lang="en-US" altLang="en-US"/>
              <a:t>C. 17 meters</a:t>
            </a:r>
          </a:p>
          <a:p>
            <a:pPr marL="512763" indent="-512763">
              <a:buFont typeface="Arial" panose="020B0604020202020204" pitchFamily="34" charset="0"/>
              <a:buNone/>
            </a:pPr>
            <a:r>
              <a:rPr lang="en-US" altLang="en-US"/>
              <a:t>D. 12 meters</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a:extLst>
              <a:ext uri="{FF2B5EF4-FFF2-40B4-BE49-F238E27FC236}">
                <a16:creationId xmlns:a16="http://schemas.microsoft.com/office/drawing/2014/main" id="{26A25DB7-CDED-4CF3-7683-7E78852D358A}"/>
              </a:ext>
            </a:extLst>
          </p:cNvPr>
          <p:cNvSpPr>
            <a:spLocks noGrp="1"/>
          </p:cNvSpPr>
          <p:nvPr>
            <p:ph type="title"/>
          </p:nvPr>
        </p:nvSpPr>
        <p:spPr>
          <a:xfrm>
            <a:off x="1828800" y="274638"/>
            <a:ext cx="6858000" cy="1646237"/>
          </a:xfrm>
        </p:spPr>
        <p:txBody>
          <a:bodyPr/>
          <a:lstStyle/>
          <a:p>
            <a:pPr algn="l"/>
            <a:r>
              <a:rPr lang="en-US" altLang="en-US" sz="2800" b="1"/>
              <a:t>G1A02 [97.305]  On which of the following bands is phone operation prohibited?</a:t>
            </a:r>
            <a:br>
              <a:rPr lang="en-US" altLang="en-US" sz="2800" b="1"/>
            </a:br>
            <a:endParaRPr lang="en-US" altLang="en-US" sz="2800" b="1"/>
          </a:p>
        </p:txBody>
      </p:sp>
      <p:sp>
        <p:nvSpPr>
          <p:cNvPr id="109571" name="Content Placeholder 2">
            <a:extLst>
              <a:ext uri="{FF2B5EF4-FFF2-40B4-BE49-F238E27FC236}">
                <a16:creationId xmlns:a16="http://schemas.microsoft.com/office/drawing/2014/main" id="{E8D5EE32-E7B3-D552-4B2E-556263E38413}"/>
              </a:ext>
            </a:extLst>
          </p:cNvPr>
          <p:cNvSpPr>
            <a:spLocks noGrp="1"/>
          </p:cNvSpPr>
          <p:nvPr>
            <p:ph idx="1"/>
          </p:nvPr>
        </p:nvSpPr>
        <p:spPr>
          <a:xfrm>
            <a:off x="457200" y="2011363"/>
            <a:ext cx="8229600" cy="3916362"/>
          </a:xfrm>
        </p:spPr>
        <p:txBody>
          <a:bodyPr/>
          <a:lstStyle/>
          <a:p>
            <a:pPr marL="512763" indent="-512763">
              <a:buFont typeface="Arial" panose="020B0604020202020204" pitchFamily="34" charset="0"/>
              <a:buNone/>
            </a:pPr>
            <a:r>
              <a:rPr lang="en-US" altLang="en-US"/>
              <a:t>A. 160 meters</a:t>
            </a:r>
          </a:p>
          <a:p>
            <a:pPr marL="512763" indent="-512763">
              <a:buFont typeface="Arial" panose="020B0604020202020204" pitchFamily="34" charset="0"/>
              <a:buNone/>
            </a:pPr>
            <a:r>
              <a:rPr lang="en-US" altLang="en-US">
                <a:solidFill>
                  <a:srgbClr val="FF0000"/>
                </a:solidFill>
              </a:rPr>
              <a:t>B. 30 meters</a:t>
            </a:r>
          </a:p>
          <a:p>
            <a:pPr marL="512763" indent="-512763">
              <a:buFont typeface="Arial" panose="020B0604020202020204" pitchFamily="34" charset="0"/>
              <a:buNone/>
            </a:pPr>
            <a:r>
              <a:rPr lang="en-US" altLang="en-US"/>
              <a:t>C. 17 meters</a:t>
            </a:r>
          </a:p>
          <a:p>
            <a:pPr marL="512763" indent="-512763">
              <a:buFont typeface="Arial" panose="020B0604020202020204" pitchFamily="34" charset="0"/>
              <a:buNone/>
            </a:pPr>
            <a:r>
              <a:rPr lang="en-US" altLang="en-US"/>
              <a:t>D. 12 meters</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a:extLst>
              <a:ext uri="{FF2B5EF4-FFF2-40B4-BE49-F238E27FC236}">
                <a16:creationId xmlns:a16="http://schemas.microsoft.com/office/drawing/2014/main" id="{3E521AE7-5B7F-34E5-4D88-BE879EA383B1}"/>
              </a:ext>
            </a:extLst>
          </p:cNvPr>
          <p:cNvSpPr>
            <a:spLocks noGrp="1"/>
          </p:cNvSpPr>
          <p:nvPr>
            <p:ph type="title"/>
          </p:nvPr>
        </p:nvSpPr>
        <p:spPr>
          <a:xfrm>
            <a:off x="1828800" y="274638"/>
            <a:ext cx="6858000" cy="1646237"/>
          </a:xfrm>
        </p:spPr>
        <p:txBody>
          <a:bodyPr/>
          <a:lstStyle/>
          <a:p>
            <a:pPr algn="l"/>
            <a:r>
              <a:rPr lang="en-US" altLang="en-US" sz="2800" b="1"/>
              <a:t>G1A03 [97.305]  On which of the following bands is image transmission prohibited?</a:t>
            </a:r>
            <a:br>
              <a:rPr lang="en-US" altLang="en-US" sz="2800" b="1"/>
            </a:br>
            <a:endParaRPr lang="en-US" altLang="en-US" sz="2800" b="1"/>
          </a:p>
        </p:txBody>
      </p:sp>
      <p:sp>
        <p:nvSpPr>
          <p:cNvPr id="110595" name="Content Placeholder 2">
            <a:extLst>
              <a:ext uri="{FF2B5EF4-FFF2-40B4-BE49-F238E27FC236}">
                <a16:creationId xmlns:a16="http://schemas.microsoft.com/office/drawing/2014/main" id="{AFA1214B-C66C-7314-FBAE-60A970CCA33C}"/>
              </a:ext>
            </a:extLst>
          </p:cNvPr>
          <p:cNvSpPr>
            <a:spLocks noGrp="1"/>
          </p:cNvSpPr>
          <p:nvPr>
            <p:ph idx="1"/>
          </p:nvPr>
        </p:nvSpPr>
        <p:spPr>
          <a:xfrm>
            <a:off x="457200" y="2011363"/>
            <a:ext cx="8229600" cy="3916362"/>
          </a:xfrm>
        </p:spPr>
        <p:txBody>
          <a:bodyPr/>
          <a:lstStyle/>
          <a:p>
            <a:pPr marL="512763" indent="-512763">
              <a:buFont typeface="Arial" panose="020B0604020202020204" pitchFamily="34" charset="0"/>
              <a:buNone/>
            </a:pPr>
            <a:r>
              <a:rPr lang="en-US" altLang="en-US"/>
              <a:t>A. 160 meters</a:t>
            </a:r>
          </a:p>
          <a:p>
            <a:pPr marL="512763" indent="-512763">
              <a:buFont typeface="Arial" panose="020B0604020202020204" pitchFamily="34" charset="0"/>
              <a:buNone/>
            </a:pPr>
            <a:r>
              <a:rPr lang="en-US" altLang="en-US"/>
              <a:t>B. 30 meters</a:t>
            </a:r>
          </a:p>
          <a:p>
            <a:pPr marL="512763" indent="-512763">
              <a:buFont typeface="Arial" panose="020B0604020202020204" pitchFamily="34" charset="0"/>
              <a:buNone/>
            </a:pPr>
            <a:r>
              <a:rPr lang="en-US" altLang="en-US"/>
              <a:t>C. 20 meters</a:t>
            </a:r>
          </a:p>
          <a:p>
            <a:pPr marL="512763" indent="-512763">
              <a:buFont typeface="Arial" panose="020B0604020202020204" pitchFamily="34" charset="0"/>
              <a:buNone/>
            </a:pPr>
            <a:r>
              <a:rPr lang="en-US" altLang="en-US"/>
              <a:t>D. 12 meters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a:extLst>
              <a:ext uri="{FF2B5EF4-FFF2-40B4-BE49-F238E27FC236}">
                <a16:creationId xmlns:a16="http://schemas.microsoft.com/office/drawing/2014/main" id="{52CCC09A-98B2-7A9D-4D0B-28585E1243B6}"/>
              </a:ext>
            </a:extLst>
          </p:cNvPr>
          <p:cNvSpPr>
            <a:spLocks noGrp="1"/>
          </p:cNvSpPr>
          <p:nvPr>
            <p:ph type="title"/>
          </p:nvPr>
        </p:nvSpPr>
        <p:spPr>
          <a:xfrm>
            <a:off x="1828800" y="274638"/>
            <a:ext cx="6858000" cy="1646237"/>
          </a:xfrm>
        </p:spPr>
        <p:txBody>
          <a:bodyPr/>
          <a:lstStyle/>
          <a:p>
            <a:pPr algn="l"/>
            <a:r>
              <a:rPr lang="en-US" altLang="en-US" sz="2800" b="1"/>
              <a:t>G1A03 [97.305]  On which of the following bands is image transmission prohibited?</a:t>
            </a:r>
            <a:br>
              <a:rPr lang="en-US" altLang="en-US" sz="2800" b="1"/>
            </a:br>
            <a:endParaRPr lang="en-US" altLang="en-US" sz="2800" b="1"/>
          </a:p>
        </p:txBody>
      </p:sp>
      <p:sp>
        <p:nvSpPr>
          <p:cNvPr id="111619" name="Content Placeholder 2">
            <a:extLst>
              <a:ext uri="{FF2B5EF4-FFF2-40B4-BE49-F238E27FC236}">
                <a16:creationId xmlns:a16="http://schemas.microsoft.com/office/drawing/2014/main" id="{1BAC89EF-8EDB-1BA6-B2DB-4647A5D3E78C}"/>
              </a:ext>
            </a:extLst>
          </p:cNvPr>
          <p:cNvSpPr>
            <a:spLocks noGrp="1"/>
          </p:cNvSpPr>
          <p:nvPr>
            <p:ph idx="1"/>
          </p:nvPr>
        </p:nvSpPr>
        <p:spPr>
          <a:xfrm>
            <a:off x="457200" y="2011363"/>
            <a:ext cx="8229600" cy="3916362"/>
          </a:xfrm>
        </p:spPr>
        <p:txBody>
          <a:bodyPr/>
          <a:lstStyle/>
          <a:p>
            <a:pPr marL="512763" indent="-512763">
              <a:buFont typeface="Arial" panose="020B0604020202020204" pitchFamily="34" charset="0"/>
              <a:buNone/>
            </a:pPr>
            <a:r>
              <a:rPr lang="en-US" altLang="en-US"/>
              <a:t>A. 160 meters</a:t>
            </a:r>
          </a:p>
          <a:p>
            <a:pPr marL="512763" indent="-512763">
              <a:buFont typeface="Arial" panose="020B0604020202020204" pitchFamily="34" charset="0"/>
              <a:buNone/>
            </a:pPr>
            <a:r>
              <a:rPr lang="en-US" altLang="en-US">
                <a:solidFill>
                  <a:srgbClr val="FF0000"/>
                </a:solidFill>
              </a:rPr>
              <a:t>B. 30 meters</a:t>
            </a:r>
          </a:p>
          <a:p>
            <a:pPr marL="512763" indent="-512763">
              <a:buFont typeface="Arial" panose="020B0604020202020204" pitchFamily="34" charset="0"/>
              <a:buNone/>
            </a:pPr>
            <a:r>
              <a:rPr lang="en-US" altLang="en-US"/>
              <a:t>C. 20 meters</a:t>
            </a:r>
          </a:p>
          <a:p>
            <a:pPr marL="512763" indent="-512763">
              <a:buFont typeface="Arial" panose="020B0604020202020204" pitchFamily="34" charset="0"/>
              <a:buNone/>
            </a:pPr>
            <a:r>
              <a:rPr lang="en-US" altLang="en-US"/>
              <a:t>D. 12 meters</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a:extLst>
              <a:ext uri="{FF2B5EF4-FFF2-40B4-BE49-F238E27FC236}">
                <a16:creationId xmlns:a16="http://schemas.microsoft.com/office/drawing/2014/main" id="{74F3D35A-AABE-89E1-38F8-970E85D5BEEC}"/>
              </a:ext>
            </a:extLst>
          </p:cNvPr>
          <p:cNvSpPr>
            <a:spLocks noGrp="1"/>
          </p:cNvSpPr>
          <p:nvPr>
            <p:ph type="title"/>
          </p:nvPr>
        </p:nvSpPr>
        <p:spPr>
          <a:xfrm>
            <a:off x="1828800" y="411163"/>
            <a:ext cx="6858000" cy="1646237"/>
          </a:xfrm>
        </p:spPr>
        <p:txBody>
          <a:bodyPr/>
          <a:lstStyle/>
          <a:p>
            <a:pPr algn="l"/>
            <a:r>
              <a:rPr lang="en-US" altLang="en-US" sz="2800" b="1"/>
              <a:t>G1A06 [97.303]  Which of the following applies when the FCC rules designate the amateur service as a secondary user on a band?</a:t>
            </a:r>
            <a:br>
              <a:rPr lang="en-US" altLang="en-US" sz="2800" b="1"/>
            </a:br>
            <a:endParaRPr lang="en-US" altLang="en-US" sz="3200" b="1"/>
          </a:p>
        </p:txBody>
      </p:sp>
      <p:sp>
        <p:nvSpPr>
          <p:cNvPr id="112643" name="Content Placeholder 2">
            <a:extLst>
              <a:ext uri="{FF2B5EF4-FFF2-40B4-BE49-F238E27FC236}">
                <a16:creationId xmlns:a16="http://schemas.microsoft.com/office/drawing/2014/main" id="{EA072FC6-7C40-DF26-0B5A-BB738D318B09}"/>
              </a:ext>
            </a:extLst>
          </p:cNvPr>
          <p:cNvSpPr>
            <a:spLocks noGrp="1"/>
          </p:cNvSpPr>
          <p:nvPr>
            <p:ph idx="1"/>
          </p:nvPr>
        </p:nvSpPr>
        <p:spPr>
          <a:xfrm>
            <a:off x="457200" y="1828800"/>
            <a:ext cx="8229600" cy="4953000"/>
          </a:xfrm>
        </p:spPr>
        <p:txBody>
          <a:bodyPr/>
          <a:lstStyle/>
          <a:p>
            <a:pPr marL="512763" indent="-512763">
              <a:buFont typeface="Arial" panose="020B0604020202020204" pitchFamily="34" charset="0"/>
              <a:buNone/>
            </a:pPr>
            <a:r>
              <a:rPr lang="en-US" altLang="en-US" sz="2800"/>
              <a:t>A. Amateur stations must record the call sign of the primary service station before operating on a frequency assigned to that station</a:t>
            </a:r>
          </a:p>
          <a:p>
            <a:pPr marL="512763" indent="-512763">
              <a:buFont typeface="Arial" panose="020B0604020202020204" pitchFamily="34" charset="0"/>
              <a:buNone/>
            </a:pPr>
            <a:r>
              <a:rPr lang="en-US" altLang="en-US" sz="2800"/>
              <a:t>B. Amateur stations may use the band only during emergencies</a:t>
            </a:r>
          </a:p>
          <a:p>
            <a:pPr marL="512763" indent="-512763">
              <a:buFont typeface="Arial" panose="020B0604020202020204" pitchFamily="34" charset="0"/>
              <a:buNone/>
            </a:pPr>
            <a:r>
              <a:rPr lang="en-US" altLang="en-US" sz="2800"/>
              <a:t>C. Amateur stations must not cause harmful interference to primary users and must accept interference from primary users</a:t>
            </a:r>
          </a:p>
          <a:p>
            <a:pPr marL="512763" indent="-512763">
              <a:buFont typeface="Arial" panose="020B0604020202020204" pitchFamily="34" charset="0"/>
              <a:buNone/>
            </a:pPr>
            <a:r>
              <a:rPr lang="en-US" altLang="en-US" sz="2800"/>
              <a:t>D. Amateur stations may only operate during specific hours of the day, while primary users are permitted 24-hour use of the band</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a:extLst>
              <a:ext uri="{FF2B5EF4-FFF2-40B4-BE49-F238E27FC236}">
                <a16:creationId xmlns:a16="http://schemas.microsoft.com/office/drawing/2014/main" id="{E7525E0E-6E29-7AE8-5170-E6D726BBF94C}"/>
              </a:ext>
            </a:extLst>
          </p:cNvPr>
          <p:cNvSpPr>
            <a:spLocks noGrp="1"/>
          </p:cNvSpPr>
          <p:nvPr>
            <p:ph type="title"/>
          </p:nvPr>
        </p:nvSpPr>
        <p:spPr>
          <a:xfrm>
            <a:off x="1828800" y="411163"/>
            <a:ext cx="6858000" cy="1646237"/>
          </a:xfrm>
        </p:spPr>
        <p:txBody>
          <a:bodyPr/>
          <a:lstStyle/>
          <a:p>
            <a:pPr algn="l"/>
            <a:r>
              <a:rPr lang="en-US" altLang="en-US" sz="2800" b="1"/>
              <a:t>G1A06 [97.303]  Which of the following applies when the FCC rules designate the amateur service as a secondary user on a band?</a:t>
            </a:r>
            <a:br>
              <a:rPr lang="en-US" altLang="en-US" sz="2800" b="1"/>
            </a:br>
            <a:endParaRPr lang="en-US" altLang="en-US" sz="3200" b="1"/>
          </a:p>
        </p:txBody>
      </p:sp>
      <p:sp>
        <p:nvSpPr>
          <p:cNvPr id="113667" name="Content Placeholder 2">
            <a:extLst>
              <a:ext uri="{FF2B5EF4-FFF2-40B4-BE49-F238E27FC236}">
                <a16:creationId xmlns:a16="http://schemas.microsoft.com/office/drawing/2014/main" id="{02E2B482-C208-B33F-D7A7-6FDA78E68CA2}"/>
              </a:ext>
            </a:extLst>
          </p:cNvPr>
          <p:cNvSpPr>
            <a:spLocks noGrp="1"/>
          </p:cNvSpPr>
          <p:nvPr>
            <p:ph idx="1"/>
          </p:nvPr>
        </p:nvSpPr>
        <p:spPr>
          <a:xfrm>
            <a:off x="457200" y="1828800"/>
            <a:ext cx="8229600" cy="4953000"/>
          </a:xfrm>
        </p:spPr>
        <p:txBody>
          <a:bodyPr/>
          <a:lstStyle/>
          <a:p>
            <a:pPr marL="512763" indent="-512763">
              <a:buFont typeface="Arial" panose="020B0604020202020204" pitchFamily="34" charset="0"/>
              <a:buNone/>
            </a:pPr>
            <a:r>
              <a:rPr lang="en-US" altLang="en-US" sz="2800"/>
              <a:t>A. Amateur stations must record the call sign of the primary service station before operating on a frequency assigned to that station</a:t>
            </a:r>
          </a:p>
          <a:p>
            <a:pPr marL="512763" indent="-512763">
              <a:buFont typeface="Arial" panose="020B0604020202020204" pitchFamily="34" charset="0"/>
              <a:buNone/>
            </a:pPr>
            <a:r>
              <a:rPr lang="en-US" altLang="en-US" sz="2800"/>
              <a:t>B. Amateur stations may use the band only during emergencies</a:t>
            </a:r>
          </a:p>
          <a:p>
            <a:pPr marL="512763" indent="-512763">
              <a:buFont typeface="Arial" panose="020B0604020202020204" pitchFamily="34" charset="0"/>
              <a:buNone/>
            </a:pPr>
            <a:r>
              <a:rPr lang="en-US" altLang="en-US" sz="2800">
                <a:solidFill>
                  <a:srgbClr val="FF0000"/>
                </a:solidFill>
              </a:rPr>
              <a:t>C. Amateur stations must not cause harmful interference to primary users and must accept interference from primary users</a:t>
            </a:r>
          </a:p>
          <a:p>
            <a:pPr marL="512763" indent="-512763">
              <a:buFont typeface="Arial" panose="020B0604020202020204" pitchFamily="34" charset="0"/>
              <a:buNone/>
            </a:pPr>
            <a:r>
              <a:rPr lang="en-US" altLang="en-US" sz="2800"/>
              <a:t>D. Amateur stations may only operate during specific hours of the day, while primary users are permitted 24-hour use of the band</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1">
            <a:extLst>
              <a:ext uri="{FF2B5EF4-FFF2-40B4-BE49-F238E27FC236}">
                <a16:creationId xmlns:a16="http://schemas.microsoft.com/office/drawing/2014/main" id="{E153D6DE-98D6-BAB2-D23F-C466A4E8BF72}"/>
              </a:ext>
            </a:extLst>
          </p:cNvPr>
          <p:cNvSpPr>
            <a:spLocks noGrp="1"/>
          </p:cNvSpPr>
          <p:nvPr>
            <p:ph type="title"/>
          </p:nvPr>
        </p:nvSpPr>
        <p:spPr>
          <a:xfrm>
            <a:off x="1828800" y="182563"/>
            <a:ext cx="6858000" cy="1646237"/>
          </a:xfrm>
        </p:spPr>
        <p:txBody>
          <a:bodyPr/>
          <a:lstStyle/>
          <a:p>
            <a:pPr algn="l"/>
            <a:r>
              <a:rPr lang="en-US" altLang="en-US" sz="2800" b="1"/>
              <a:t>G1E07 [97.111]  In what part of the 2.4 GHz band may an amateur station communicate with non-licensed Wi-Fi stations?</a:t>
            </a:r>
            <a:br>
              <a:rPr lang="en-US" altLang="en-US" sz="2800" b="1"/>
            </a:br>
            <a:endParaRPr lang="en-US" altLang="en-US" sz="2800"/>
          </a:p>
        </p:txBody>
      </p:sp>
      <p:sp>
        <p:nvSpPr>
          <p:cNvPr id="114691" name="Content Placeholder 2">
            <a:extLst>
              <a:ext uri="{FF2B5EF4-FFF2-40B4-BE49-F238E27FC236}">
                <a16:creationId xmlns:a16="http://schemas.microsoft.com/office/drawing/2014/main" id="{EF44B55B-7528-98D8-AAD3-2B48B87CCD40}"/>
              </a:ext>
            </a:extLst>
          </p:cNvPr>
          <p:cNvSpPr>
            <a:spLocks noGrp="1"/>
          </p:cNvSpPr>
          <p:nvPr>
            <p:ph idx="1"/>
          </p:nvPr>
        </p:nvSpPr>
        <p:spPr>
          <a:xfrm>
            <a:off x="457200" y="1752600"/>
            <a:ext cx="8229600" cy="3535363"/>
          </a:xfrm>
        </p:spPr>
        <p:txBody>
          <a:bodyPr/>
          <a:lstStyle/>
          <a:p>
            <a:pPr marL="512763" indent="-512763">
              <a:buFont typeface="Arial" panose="020B0604020202020204" pitchFamily="34" charset="0"/>
              <a:buNone/>
            </a:pPr>
            <a:r>
              <a:rPr lang="en-US" altLang="en-US"/>
              <a:t>A. Anywhere in the band</a:t>
            </a:r>
          </a:p>
          <a:p>
            <a:pPr marL="512763" indent="-512763">
              <a:buFont typeface="Arial" panose="020B0604020202020204" pitchFamily="34" charset="0"/>
              <a:buNone/>
            </a:pPr>
            <a:r>
              <a:rPr lang="en-US" altLang="en-US"/>
              <a:t>B. Channels 1 through 4</a:t>
            </a:r>
          </a:p>
          <a:p>
            <a:pPr marL="512763" indent="-512763">
              <a:buFont typeface="Arial" panose="020B0604020202020204" pitchFamily="34" charset="0"/>
              <a:buNone/>
            </a:pPr>
            <a:r>
              <a:rPr lang="en-US" altLang="en-US"/>
              <a:t>C. Channels 42 through 45</a:t>
            </a:r>
          </a:p>
          <a:p>
            <a:pPr marL="512763" indent="-512763">
              <a:buFont typeface="Arial" panose="020B0604020202020204" pitchFamily="34" charset="0"/>
              <a:buNone/>
            </a:pPr>
            <a:r>
              <a:rPr lang="en-US" altLang="en-US"/>
              <a:t>D. No part</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a:extLst>
              <a:ext uri="{FF2B5EF4-FFF2-40B4-BE49-F238E27FC236}">
                <a16:creationId xmlns:a16="http://schemas.microsoft.com/office/drawing/2014/main" id="{6C512432-ECEF-D7B2-C0AD-1B361CA3F5C6}"/>
              </a:ext>
            </a:extLst>
          </p:cNvPr>
          <p:cNvSpPr>
            <a:spLocks noGrp="1"/>
          </p:cNvSpPr>
          <p:nvPr>
            <p:ph type="title"/>
          </p:nvPr>
        </p:nvSpPr>
        <p:spPr>
          <a:xfrm>
            <a:off x="1828800" y="182563"/>
            <a:ext cx="6858000" cy="1646237"/>
          </a:xfrm>
        </p:spPr>
        <p:txBody>
          <a:bodyPr/>
          <a:lstStyle/>
          <a:p>
            <a:pPr algn="l"/>
            <a:r>
              <a:rPr lang="en-US" altLang="en-US" sz="2800" b="1"/>
              <a:t>G1E07 [97.111]  In what part of the 2.4 GHz band may an amateur station communicate with non-licensed Wi-Fi stations?</a:t>
            </a:r>
            <a:br>
              <a:rPr lang="en-US" altLang="en-US" sz="2800" b="1"/>
            </a:br>
            <a:endParaRPr lang="en-US" altLang="en-US" sz="2800"/>
          </a:p>
        </p:txBody>
      </p:sp>
      <p:sp>
        <p:nvSpPr>
          <p:cNvPr id="115715" name="Content Placeholder 2">
            <a:extLst>
              <a:ext uri="{FF2B5EF4-FFF2-40B4-BE49-F238E27FC236}">
                <a16:creationId xmlns:a16="http://schemas.microsoft.com/office/drawing/2014/main" id="{3E9FCBB7-7D1F-2F5F-CE64-7A3BA5915922}"/>
              </a:ext>
            </a:extLst>
          </p:cNvPr>
          <p:cNvSpPr>
            <a:spLocks noGrp="1"/>
          </p:cNvSpPr>
          <p:nvPr>
            <p:ph idx="1"/>
          </p:nvPr>
        </p:nvSpPr>
        <p:spPr>
          <a:xfrm>
            <a:off x="457200" y="1752600"/>
            <a:ext cx="8229600" cy="3535363"/>
          </a:xfrm>
        </p:spPr>
        <p:txBody>
          <a:bodyPr/>
          <a:lstStyle/>
          <a:p>
            <a:pPr marL="512763" indent="-512763">
              <a:buFont typeface="Arial" panose="020B0604020202020204" pitchFamily="34" charset="0"/>
              <a:buNone/>
            </a:pPr>
            <a:r>
              <a:rPr lang="en-US" altLang="en-US"/>
              <a:t>A. Anywhere in the band</a:t>
            </a:r>
          </a:p>
          <a:p>
            <a:pPr marL="512763" indent="-512763">
              <a:buFont typeface="Arial" panose="020B0604020202020204" pitchFamily="34" charset="0"/>
              <a:buNone/>
            </a:pPr>
            <a:r>
              <a:rPr lang="en-US" altLang="en-US"/>
              <a:t>B. Channels 1 through 4</a:t>
            </a:r>
          </a:p>
          <a:p>
            <a:pPr marL="512763" indent="-512763">
              <a:buFont typeface="Arial" panose="020B0604020202020204" pitchFamily="34" charset="0"/>
              <a:buNone/>
            </a:pPr>
            <a:r>
              <a:rPr lang="en-US" altLang="en-US"/>
              <a:t>C. Channels 42 through 45</a:t>
            </a:r>
          </a:p>
          <a:p>
            <a:pPr marL="512763" indent="-512763">
              <a:buFont typeface="Arial" panose="020B0604020202020204" pitchFamily="34" charset="0"/>
              <a:buNone/>
            </a:pPr>
            <a:r>
              <a:rPr lang="en-US" altLang="en-US">
                <a:solidFill>
                  <a:srgbClr val="FF0000"/>
                </a:solidFill>
              </a:rPr>
              <a:t>D. No part</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a:extLst>
              <a:ext uri="{FF2B5EF4-FFF2-40B4-BE49-F238E27FC236}">
                <a16:creationId xmlns:a16="http://schemas.microsoft.com/office/drawing/2014/main" id="{1F92CD32-B99E-A0E3-8023-1410C7BAAA0D}"/>
              </a:ext>
            </a:extLst>
          </p:cNvPr>
          <p:cNvSpPr>
            <a:spLocks noGrp="1"/>
          </p:cNvSpPr>
          <p:nvPr>
            <p:ph type="title"/>
          </p:nvPr>
        </p:nvSpPr>
        <p:spPr>
          <a:xfrm>
            <a:off x="1828800" y="182563"/>
            <a:ext cx="6858000" cy="1646237"/>
          </a:xfrm>
        </p:spPr>
        <p:txBody>
          <a:bodyPr/>
          <a:lstStyle/>
          <a:p>
            <a:pPr algn="l"/>
            <a:r>
              <a:rPr lang="en-US" altLang="en-US" sz="2800" b="1"/>
              <a:t>G8C01 -- </a:t>
            </a:r>
            <a:r>
              <a:rPr lang="en-US" altLang="en-US" sz="2800"/>
              <a:t>On what band do amateurs share channels with the unlicensed Wi-Fi service?</a:t>
            </a:r>
          </a:p>
        </p:txBody>
      </p:sp>
      <p:sp>
        <p:nvSpPr>
          <p:cNvPr id="116739" name="Content Placeholder 2">
            <a:extLst>
              <a:ext uri="{FF2B5EF4-FFF2-40B4-BE49-F238E27FC236}">
                <a16:creationId xmlns:a16="http://schemas.microsoft.com/office/drawing/2014/main" id="{4C8928C0-721F-1B56-D895-C5E1A70906B0}"/>
              </a:ext>
            </a:extLst>
          </p:cNvPr>
          <p:cNvSpPr>
            <a:spLocks noGrp="1"/>
          </p:cNvSpPr>
          <p:nvPr>
            <p:ph idx="1"/>
          </p:nvPr>
        </p:nvSpPr>
        <p:spPr>
          <a:xfrm>
            <a:off x="457200" y="2011363"/>
            <a:ext cx="8229600" cy="3535362"/>
          </a:xfrm>
        </p:spPr>
        <p:txBody>
          <a:bodyPr/>
          <a:lstStyle/>
          <a:p>
            <a:pPr marL="512763" indent="-512763">
              <a:buFont typeface="Arial" panose="020B0604020202020204" pitchFamily="34" charset="0"/>
              <a:buNone/>
            </a:pPr>
            <a:r>
              <a:rPr lang="en-US" altLang="en-US"/>
              <a:t>A. 432 MHz</a:t>
            </a:r>
          </a:p>
          <a:p>
            <a:pPr marL="512763" indent="-512763">
              <a:buFont typeface="Arial" panose="020B0604020202020204" pitchFamily="34" charset="0"/>
              <a:buNone/>
            </a:pPr>
            <a:r>
              <a:rPr lang="en-US" altLang="en-US"/>
              <a:t>B. 902 MHz</a:t>
            </a:r>
          </a:p>
          <a:p>
            <a:pPr marL="512763" indent="-512763">
              <a:buFont typeface="Arial" panose="020B0604020202020204" pitchFamily="34" charset="0"/>
              <a:buNone/>
            </a:pPr>
            <a:r>
              <a:rPr lang="en-US" altLang="en-US"/>
              <a:t>C. 2.4 GHz</a:t>
            </a:r>
          </a:p>
          <a:p>
            <a:pPr marL="512763" indent="-512763">
              <a:buFont typeface="Arial" panose="020B0604020202020204" pitchFamily="34" charset="0"/>
              <a:buNone/>
            </a:pPr>
            <a:r>
              <a:rPr lang="en-US" altLang="en-US"/>
              <a:t>D. 10.7 GHz</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a:extLst>
              <a:ext uri="{FF2B5EF4-FFF2-40B4-BE49-F238E27FC236}">
                <a16:creationId xmlns:a16="http://schemas.microsoft.com/office/drawing/2014/main" id="{9104DD07-D152-B856-26AA-48C7E8EC79A6}"/>
              </a:ext>
            </a:extLst>
          </p:cNvPr>
          <p:cNvSpPr>
            <a:spLocks noGrp="1"/>
          </p:cNvSpPr>
          <p:nvPr>
            <p:ph type="title"/>
          </p:nvPr>
        </p:nvSpPr>
        <p:spPr>
          <a:xfrm>
            <a:off x="1828800" y="182563"/>
            <a:ext cx="6858000" cy="1646237"/>
          </a:xfrm>
        </p:spPr>
        <p:txBody>
          <a:bodyPr/>
          <a:lstStyle/>
          <a:p>
            <a:pPr algn="l"/>
            <a:r>
              <a:rPr lang="en-US" altLang="en-US" sz="2800" b="1"/>
              <a:t>G8C01 -- </a:t>
            </a:r>
            <a:r>
              <a:rPr lang="en-US" altLang="en-US" sz="2800"/>
              <a:t>On what band do amateurs share channels with the unlicensed Wi-Fi service?</a:t>
            </a:r>
          </a:p>
        </p:txBody>
      </p:sp>
      <p:sp>
        <p:nvSpPr>
          <p:cNvPr id="117763" name="Content Placeholder 2">
            <a:extLst>
              <a:ext uri="{FF2B5EF4-FFF2-40B4-BE49-F238E27FC236}">
                <a16:creationId xmlns:a16="http://schemas.microsoft.com/office/drawing/2014/main" id="{DA7414F5-7645-8CCE-16B0-A8D2EB5EB084}"/>
              </a:ext>
            </a:extLst>
          </p:cNvPr>
          <p:cNvSpPr>
            <a:spLocks noGrp="1"/>
          </p:cNvSpPr>
          <p:nvPr>
            <p:ph idx="1"/>
          </p:nvPr>
        </p:nvSpPr>
        <p:spPr>
          <a:xfrm>
            <a:off x="457200" y="2011363"/>
            <a:ext cx="8229600" cy="3535362"/>
          </a:xfrm>
        </p:spPr>
        <p:txBody>
          <a:bodyPr/>
          <a:lstStyle/>
          <a:p>
            <a:pPr marL="512763" indent="-512763">
              <a:buFont typeface="Arial" panose="020B0604020202020204" pitchFamily="34" charset="0"/>
              <a:buNone/>
            </a:pPr>
            <a:r>
              <a:rPr lang="en-US" altLang="en-US"/>
              <a:t>A. 432 MHz</a:t>
            </a:r>
          </a:p>
          <a:p>
            <a:pPr marL="512763" indent="-512763">
              <a:buFont typeface="Arial" panose="020B0604020202020204" pitchFamily="34" charset="0"/>
              <a:buNone/>
            </a:pPr>
            <a:r>
              <a:rPr lang="en-US" altLang="en-US"/>
              <a:t>B. 902 MHz</a:t>
            </a:r>
          </a:p>
          <a:p>
            <a:pPr marL="512763" indent="-512763">
              <a:buFont typeface="Arial" panose="020B0604020202020204" pitchFamily="34" charset="0"/>
              <a:buNone/>
            </a:pPr>
            <a:r>
              <a:rPr lang="en-US" altLang="en-US">
                <a:solidFill>
                  <a:srgbClr val="FF0000"/>
                </a:solidFill>
              </a:rPr>
              <a:t>C. 2.4 GHz</a:t>
            </a:r>
          </a:p>
          <a:p>
            <a:pPr marL="512763" indent="-512763">
              <a:buFont typeface="Arial" panose="020B0604020202020204" pitchFamily="34" charset="0"/>
              <a:buNone/>
            </a:pPr>
            <a:r>
              <a:rPr lang="en-US" altLang="en-US"/>
              <a:t>D. 10.7 GHz</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a:extLst>
              <a:ext uri="{FF2B5EF4-FFF2-40B4-BE49-F238E27FC236}">
                <a16:creationId xmlns:a16="http://schemas.microsoft.com/office/drawing/2014/main" id="{424690F3-9493-5013-8351-C3D9F36E6682}"/>
              </a:ext>
            </a:extLst>
          </p:cNvPr>
          <p:cNvSpPr>
            <a:spLocks noGrp="1"/>
          </p:cNvSpPr>
          <p:nvPr>
            <p:ph type="title"/>
          </p:nvPr>
        </p:nvSpPr>
        <p:spPr>
          <a:xfrm>
            <a:off x="1828800" y="563563"/>
            <a:ext cx="6858000" cy="1646237"/>
          </a:xfrm>
        </p:spPr>
        <p:txBody>
          <a:bodyPr/>
          <a:lstStyle/>
          <a:p>
            <a:pPr algn="l"/>
            <a:r>
              <a:rPr lang="pt-BR" altLang="en-US" sz="2800" b="1"/>
              <a:t>G1E04 </a:t>
            </a:r>
            <a:r>
              <a:rPr lang="en-US" altLang="en-US" sz="2800" b="1"/>
              <a:t>[97.13(b), 97.303, 97.311(b)]  Which of the following conditions require a licensed amateur radio operator to take specific steps to avoid harmful interference to other users or facilities?</a:t>
            </a:r>
            <a:br>
              <a:rPr lang="en-US" altLang="en-US" sz="2800" b="1"/>
            </a:br>
            <a:endParaRPr lang="en-US" altLang="en-US" sz="2800" b="1"/>
          </a:p>
        </p:txBody>
      </p:sp>
      <p:sp>
        <p:nvSpPr>
          <p:cNvPr id="49155" name="Content Placeholder 2">
            <a:extLst>
              <a:ext uri="{FF2B5EF4-FFF2-40B4-BE49-F238E27FC236}">
                <a16:creationId xmlns:a16="http://schemas.microsoft.com/office/drawing/2014/main" id="{97711065-FE8D-3894-CD12-CD1E95B5E0A5}"/>
              </a:ext>
            </a:extLst>
          </p:cNvPr>
          <p:cNvSpPr>
            <a:spLocks noGrp="1"/>
          </p:cNvSpPr>
          <p:nvPr>
            <p:ph idx="1"/>
          </p:nvPr>
        </p:nvSpPr>
        <p:spPr>
          <a:xfrm>
            <a:off x="457200" y="2255838"/>
            <a:ext cx="8229600" cy="3459162"/>
          </a:xfrm>
        </p:spPr>
        <p:txBody>
          <a:bodyPr>
            <a:normAutofit fontScale="92500" lnSpcReduction="10000"/>
          </a:bodyPr>
          <a:lstStyle/>
          <a:p>
            <a:pPr marL="512763" indent="-512763">
              <a:buFont typeface="Arial" charset="0"/>
              <a:buNone/>
              <a:defRPr/>
            </a:pPr>
            <a:r>
              <a:rPr lang="en-US" dirty="0"/>
              <a:t>A. When operating within one mile of an FCC Monitoring Station</a:t>
            </a:r>
          </a:p>
          <a:p>
            <a:pPr marL="512763" indent="-512763">
              <a:buFont typeface="Arial" charset="0"/>
              <a:buNone/>
              <a:defRPr/>
            </a:pPr>
            <a:r>
              <a:rPr lang="en-US" dirty="0"/>
              <a:t>B. When using a band where the Amateur Service is secondary</a:t>
            </a:r>
          </a:p>
          <a:p>
            <a:pPr marL="512763" indent="-512763">
              <a:buFont typeface="Arial" charset="0"/>
              <a:buNone/>
              <a:defRPr/>
            </a:pPr>
            <a:r>
              <a:rPr lang="en-US" dirty="0"/>
              <a:t>C. When a station is transmitting spread spectrum emissions</a:t>
            </a:r>
          </a:p>
          <a:p>
            <a:pPr marL="512763" indent="-512763">
              <a:buFont typeface="Arial" charset="0"/>
              <a:buNone/>
              <a:defRPr/>
            </a:pPr>
            <a:r>
              <a:rPr lang="en-US" dirty="0"/>
              <a:t>D. All these choices are correct</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a:extLst>
              <a:ext uri="{FF2B5EF4-FFF2-40B4-BE49-F238E27FC236}">
                <a16:creationId xmlns:a16="http://schemas.microsoft.com/office/drawing/2014/main" id="{8B7FBC88-F5F9-149B-54C7-585B2F046D87}"/>
              </a:ext>
            </a:extLst>
          </p:cNvPr>
          <p:cNvSpPr>
            <a:spLocks noGrp="1"/>
          </p:cNvSpPr>
          <p:nvPr>
            <p:ph type="title"/>
          </p:nvPr>
        </p:nvSpPr>
        <p:spPr>
          <a:xfrm>
            <a:off x="1828800" y="563563"/>
            <a:ext cx="6858000" cy="1646237"/>
          </a:xfrm>
        </p:spPr>
        <p:txBody>
          <a:bodyPr/>
          <a:lstStyle/>
          <a:p>
            <a:pPr algn="l"/>
            <a:r>
              <a:rPr lang="pt-BR" altLang="en-US" sz="2800" b="1"/>
              <a:t>G1E04 </a:t>
            </a:r>
            <a:r>
              <a:rPr lang="en-US" altLang="en-US" sz="2800" b="1"/>
              <a:t>[97.13(b), 97.303, 97.311(b)]  Which of the following conditions require a licensed amateur radio operator to take specific steps to avoid harmful interference to other users or facilities?</a:t>
            </a:r>
            <a:br>
              <a:rPr lang="en-US" altLang="en-US" sz="2800" b="1"/>
            </a:br>
            <a:endParaRPr lang="en-US" altLang="en-US" sz="2800" b="1"/>
          </a:p>
        </p:txBody>
      </p:sp>
      <p:sp>
        <p:nvSpPr>
          <p:cNvPr id="49155" name="Content Placeholder 2">
            <a:extLst>
              <a:ext uri="{FF2B5EF4-FFF2-40B4-BE49-F238E27FC236}">
                <a16:creationId xmlns:a16="http://schemas.microsoft.com/office/drawing/2014/main" id="{C18648CC-733D-D674-DDBB-FD7F17B9B9A3}"/>
              </a:ext>
            </a:extLst>
          </p:cNvPr>
          <p:cNvSpPr>
            <a:spLocks noGrp="1"/>
          </p:cNvSpPr>
          <p:nvPr>
            <p:ph idx="1"/>
          </p:nvPr>
        </p:nvSpPr>
        <p:spPr>
          <a:xfrm>
            <a:off x="457200" y="2255838"/>
            <a:ext cx="8229600" cy="3459162"/>
          </a:xfrm>
        </p:spPr>
        <p:txBody>
          <a:bodyPr>
            <a:normAutofit fontScale="92500" lnSpcReduction="10000"/>
          </a:bodyPr>
          <a:lstStyle/>
          <a:p>
            <a:pPr marL="512763" indent="-512763">
              <a:buFont typeface="Arial" charset="0"/>
              <a:buNone/>
              <a:defRPr/>
            </a:pPr>
            <a:r>
              <a:rPr lang="en-US" dirty="0"/>
              <a:t>A. When operating within one mile of an FCC Monitoring Station</a:t>
            </a:r>
          </a:p>
          <a:p>
            <a:pPr marL="512763" indent="-512763">
              <a:buFont typeface="Arial" charset="0"/>
              <a:buNone/>
              <a:defRPr/>
            </a:pPr>
            <a:r>
              <a:rPr lang="en-US" dirty="0"/>
              <a:t>B. When using a band where the Amateur Service is secondary</a:t>
            </a:r>
          </a:p>
          <a:p>
            <a:pPr marL="512763" indent="-512763">
              <a:buFont typeface="Arial" charset="0"/>
              <a:buNone/>
              <a:defRPr/>
            </a:pPr>
            <a:r>
              <a:rPr lang="en-US" dirty="0"/>
              <a:t>C. When a station is transmitting spread spectrum emissions</a:t>
            </a:r>
          </a:p>
          <a:p>
            <a:pPr marL="512763" indent="-512763">
              <a:buFont typeface="Arial" charset="0"/>
              <a:buNone/>
              <a:defRPr/>
            </a:pPr>
            <a:r>
              <a:rPr lang="en-US" dirty="0">
                <a:solidFill>
                  <a:srgbClr val="FF0000"/>
                </a:solidFill>
              </a:rPr>
              <a:t>D. All these choices are correct</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a:extLst>
              <a:ext uri="{FF2B5EF4-FFF2-40B4-BE49-F238E27FC236}">
                <a16:creationId xmlns:a16="http://schemas.microsoft.com/office/drawing/2014/main" id="{CCCF7391-87BB-FE1E-1EAB-010A9C94D0E6}"/>
              </a:ext>
            </a:extLst>
          </p:cNvPr>
          <p:cNvSpPr>
            <a:spLocks noGrp="1"/>
          </p:cNvSpPr>
          <p:nvPr>
            <p:ph type="title"/>
          </p:nvPr>
        </p:nvSpPr>
        <p:spPr>
          <a:xfrm>
            <a:off x="1828800" y="182563"/>
            <a:ext cx="6858000" cy="1646237"/>
          </a:xfrm>
        </p:spPr>
        <p:txBody>
          <a:bodyPr/>
          <a:lstStyle/>
          <a:p>
            <a:pPr algn="l"/>
            <a:r>
              <a:rPr lang="en-US" altLang="en-US" sz="2800" b="1"/>
              <a:t>G1B03 [97.3(a)(9)]  Which of the following is a purpose of a beacon station as identified in the FCC rules?</a:t>
            </a:r>
            <a:br>
              <a:rPr lang="en-US" altLang="en-US" sz="2800" b="1"/>
            </a:br>
            <a:endParaRPr lang="en-US" altLang="en-US" sz="2800" b="1"/>
          </a:p>
        </p:txBody>
      </p:sp>
      <p:sp>
        <p:nvSpPr>
          <p:cNvPr id="120835" name="Content Placeholder 2">
            <a:extLst>
              <a:ext uri="{FF2B5EF4-FFF2-40B4-BE49-F238E27FC236}">
                <a16:creationId xmlns:a16="http://schemas.microsoft.com/office/drawing/2014/main" id="{934F73CB-F24C-D0DD-0F58-131405682A16}"/>
              </a:ext>
            </a:extLst>
          </p:cNvPr>
          <p:cNvSpPr>
            <a:spLocks noGrp="1"/>
          </p:cNvSpPr>
          <p:nvPr>
            <p:ph idx="1"/>
          </p:nvPr>
        </p:nvSpPr>
        <p:spPr>
          <a:xfrm>
            <a:off x="457200" y="2011363"/>
            <a:ext cx="8229600" cy="4373562"/>
          </a:xfrm>
        </p:spPr>
        <p:txBody>
          <a:bodyPr/>
          <a:lstStyle/>
          <a:p>
            <a:pPr marL="512763" indent="-512763">
              <a:buFont typeface="Arial" panose="020B0604020202020204" pitchFamily="34" charset="0"/>
              <a:buNone/>
            </a:pPr>
            <a:r>
              <a:rPr lang="en-US" altLang="en-US"/>
              <a:t>A. Observation of propagation and reception</a:t>
            </a:r>
          </a:p>
          <a:p>
            <a:pPr marL="512763" indent="-512763">
              <a:buFont typeface="Arial" panose="020B0604020202020204" pitchFamily="34" charset="0"/>
              <a:buNone/>
            </a:pPr>
            <a:r>
              <a:rPr lang="en-US" altLang="en-US"/>
              <a:t>B. Automatic identification of repeaters</a:t>
            </a:r>
          </a:p>
          <a:p>
            <a:pPr marL="512763" indent="-512763">
              <a:buFont typeface="Arial" panose="020B0604020202020204" pitchFamily="34" charset="0"/>
              <a:buNone/>
            </a:pPr>
            <a:r>
              <a:rPr lang="en-US" altLang="en-US"/>
              <a:t>C. Transmission of bulletins of general interest to amateur radio licensees</a:t>
            </a:r>
          </a:p>
          <a:p>
            <a:pPr marL="512763" indent="-512763">
              <a:buFont typeface="Arial" panose="020B0604020202020204" pitchFamily="34" charset="0"/>
              <a:buNone/>
            </a:pPr>
            <a:r>
              <a:rPr lang="en-US" altLang="en-US"/>
              <a:t>D. All these choices are correct</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a:extLst>
              <a:ext uri="{FF2B5EF4-FFF2-40B4-BE49-F238E27FC236}">
                <a16:creationId xmlns:a16="http://schemas.microsoft.com/office/drawing/2014/main" id="{7619967A-325B-C24D-2ADB-7BD21C331D32}"/>
              </a:ext>
            </a:extLst>
          </p:cNvPr>
          <p:cNvSpPr>
            <a:spLocks noGrp="1"/>
          </p:cNvSpPr>
          <p:nvPr>
            <p:ph type="title"/>
          </p:nvPr>
        </p:nvSpPr>
        <p:spPr>
          <a:xfrm>
            <a:off x="1828800" y="182563"/>
            <a:ext cx="6858000" cy="1646237"/>
          </a:xfrm>
        </p:spPr>
        <p:txBody>
          <a:bodyPr/>
          <a:lstStyle/>
          <a:p>
            <a:pPr algn="l"/>
            <a:r>
              <a:rPr lang="en-US" altLang="en-US" sz="2800" b="1"/>
              <a:t>G1B03 [97.3(a)(9)]  Which of the following is a purpose of a beacon station as identified in the FCC rules?</a:t>
            </a:r>
            <a:br>
              <a:rPr lang="en-US" altLang="en-US" sz="2800" b="1"/>
            </a:br>
            <a:endParaRPr lang="en-US" altLang="en-US" sz="2800" b="1"/>
          </a:p>
        </p:txBody>
      </p:sp>
      <p:sp>
        <p:nvSpPr>
          <p:cNvPr id="121859" name="Content Placeholder 2">
            <a:extLst>
              <a:ext uri="{FF2B5EF4-FFF2-40B4-BE49-F238E27FC236}">
                <a16:creationId xmlns:a16="http://schemas.microsoft.com/office/drawing/2014/main" id="{0B81AD05-6FE3-3652-C62D-0D5666B7A5A1}"/>
              </a:ext>
            </a:extLst>
          </p:cNvPr>
          <p:cNvSpPr>
            <a:spLocks noGrp="1"/>
          </p:cNvSpPr>
          <p:nvPr>
            <p:ph idx="1"/>
          </p:nvPr>
        </p:nvSpPr>
        <p:spPr>
          <a:xfrm>
            <a:off x="457200" y="2011363"/>
            <a:ext cx="8229600" cy="4373562"/>
          </a:xfrm>
        </p:spPr>
        <p:txBody>
          <a:bodyPr/>
          <a:lstStyle/>
          <a:p>
            <a:pPr marL="512763" indent="-512763">
              <a:buFont typeface="Arial" panose="020B0604020202020204" pitchFamily="34" charset="0"/>
              <a:buNone/>
            </a:pPr>
            <a:r>
              <a:rPr lang="en-US" altLang="en-US">
                <a:solidFill>
                  <a:srgbClr val="FF0000"/>
                </a:solidFill>
              </a:rPr>
              <a:t>A. Observation of propagation and reception</a:t>
            </a:r>
          </a:p>
          <a:p>
            <a:pPr marL="512763" indent="-512763">
              <a:buFont typeface="Arial" panose="020B0604020202020204" pitchFamily="34" charset="0"/>
              <a:buNone/>
            </a:pPr>
            <a:r>
              <a:rPr lang="en-US" altLang="en-US"/>
              <a:t>B. Automatic identification of repeaters</a:t>
            </a:r>
          </a:p>
          <a:p>
            <a:pPr marL="512763" indent="-512763">
              <a:buFont typeface="Arial" panose="020B0604020202020204" pitchFamily="34" charset="0"/>
              <a:buNone/>
            </a:pPr>
            <a:r>
              <a:rPr lang="en-US" altLang="en-US"/>
              <a:t>C. Transmission of bulletins of general interest to amateur radio licensees</a:t>
            </a:r>
          </a:p>
          <a:p>
            <a:pPr marL="512763" indent="-512763">
              <a:buFont typeface="Arial" panose="020B0604020202020204" pitchFamily="34" charset="0"/>
              <a:buNone/>
            </a:pPr>
            <a:r>
              <a:rPr lang="en-US" altLang="en-US"/>
              <a:t>D. All these choices are correct</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a:extLst>
              <a:ext uri="{FF2B5EF4-FFF2-40B4-BE49-F238E27FC236}">
                <a16:creationId xmlns:a16="http://schemas.microsoft.com/office/drawing/2014/main" id="{0D006BF0-1184-F482-9275-DA1CC6E3EA53}"/>
              </a:ext>
            </a:extLst>
          </p:cNvPr>
          <p:cNvSpPr>
            <a:spLocks noGrp="1"/>
          </p:cNvSpPr>
          <p:nvPr>
            <p:ph type="title"/>
          </p:nvPr>
        </p:nvSpPr>
        <p:spPr>
          <a:xfrm>
            <a:off x="1828800" y="182563"/>
            <a:ext cx="6858000" cy="1646237"/>
          </a:xfrm>
        </p:spPr>
        <p:txBody>
          <a:bodyPr/>
          <a:lstStyle/>
          <a:p>
            <a:pPr algn="l"/>
            <a:r>
              <a:rPr lang="en-US" altLang="en-US" sz="2800" b="1"/>
              <a:t>G1B02 [97.203(b)]  With which of the following conditions must beacon stations comply?</a:t>
            </a:r>
            <a:br>
              <a:rPr lang="en-US" altLang="en-US" sz="2800" b="1"/>
            </a:br>
            <a:endParaRPr lang="en-US" altLang="en-US" sz="2800" b="1"/>
          </a:p>
        </p:txBody>
      </p:sp>
      <p:sp>
        <p:nvSpPr>
          <p:cNvPr id="122883" name="Content Placeholder 2">
            <a:extLst>
              <a:ext uri="{FF2B5EF4-FFF2-40B4-BE49-F238E27FC236}">
                <a16:creationId xmlns:a16="http://schemas.microsoft.com/office/drawing/2014/main" id="{ECEE4B30-C434-7557-9226-0967340BA679}"/>
              </a:ext>
            </a:extLst>
          </p:cNvPr>
          <p:cNvSpPr>
            <a:spLocks noGrp="1"/>
          </p:cNvSpPr>
          <p:nvPr>
            <p:ph idx="1"/>
          </p:nvPr>
        </p:nvSpPr>
        <p:spPr>
          <a:xfrm>
            <a:off x="457200" y="2011363"/>
            <a:ext cx="8229600" cy="4449762"/>
          </a:xfrm>
        </p:spPr>
        <p:txBody>
          <a:bodyPr/>
          <a:lstStyle/>
          <a:p>
            <a:pPr marL="512763" indent="-512763">
              <a:buFont typeface="Arial" panose="020B0604020202020204" pitchFamily="34" charset="0"/>
              <a:buNone/>
            </a:pPr>
            <a:r>
              <a:rPr lang="en-US" altLang="en-US"/>
              <a:t>A. No more than one beacon station may transmit in the same band from the same station location</a:t>
            </a:r>
          </a:p>
          <a:p>
            <a:pPr marL="512763" indent="-512763">
              <a:buFont typeface="Arial" panose="020B0604020202020204" pitchFamily="34" charset="0"/>
              <a:buNone/>
            </a:pPr>
            <a:r>
              <a:rPr lang="en-US" altLang="en-US"/>
              <a:t>B. The frequency must be coordinated with the National Beacon Organization</a:t>
            </a:r>
          </a:p>
          <a:p>
            <a:pPr marL="512763" indent="-512763">
              <a:buFont typeface="Arial" panose="020B0604020202020204" pitchFamily="34" charset="0"/>
              <a:buNone/>
            </a:pPr>
            <a:r>
              <a:rPr lang="en-US" altLang="en-US"/>
              <a:t>C. The frequency must be posted on the internet or published in a national periodical</a:t>
            </a:r>
          </a:p>
          <a:p>
            <a:pPr marL="512763" indent="-512763">
              <a:buFont typeface="Arial" panose="020B0604020202020204" pitchFamily="34" charset="0"/>
              <a:buNone/>
            </a:pPr>
            <a:r>
              <a:rPr lang="en-US" altLang="en-US"/>
              <a:t>D. All these choices are correct</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a:extLst>
              <a:ext uri="{FF2B5EF4-FFF2-40B4-BE49-F238E27FC236}">
                <a16:creationId xmlns:a16="http://schemas.microsoft.com/office/drawing/2014/main" id="{46C0DEB5-F099-950F-DC5E-4EBDBF313D69}"/>
              </a:ext>
            </a:extLst>
          </p:cNvPr>
          <p:cNvSpPr>
            <a:spLocks noGrp="1"/>
          </p:cNvSpPr>
          <p:nvPr>
            <p:ph type="title"/>
          </p:nvPr>
        </p:nvSpPr>
        <p:spPr>
          <a:xfrm>
            <a:off x="1828800" y="182563"/>
            <a:ext cx="6858000" cy="1646237"/>
          </a:xfrm>
        </p:spPr>
        <p:txBody>
          <a:bodyPr/>
          <a:lstStyle/>
          <a:p>
            <a:pPr algn="l"/>
            <a:r>
              <a:rPr lang="en-US" altLang="en-US" sz="2800" b="1"/>
              <a:t>G1B02 [97.203(b)]  With which of the following conditions must beacon stations comply?</a:t>
            </a:r>
            <a:br>
              <a:rPr lang="en-US" altLang="en-US" sz="2800" b="1"/>
            </a:br>
            <a:endParaRPr lang="en-US" altLang="en-US" sz="2800" b="1"/>
          </a:p>
        </p:txBody>
      </p:sp>
      <p:sp>
        <p:nvSpPr>
          <p:cNvPr id="123907" name="Content Placeholder 2">
            <a:extLst>
              <a:ext uri="{FF2B5EF4-FFF2-40B4-BE49-F238E27FC236}">
                <a16:creationId xmlns:a16="http://schemas.microsoft.com/office/drawing/2014/main" id="{AB0DFC0D-23C7-331E-E363-7C021ACEA864}"/>
              </a:ext>
            </a:extLst>
          </p:cNvPr>
          <p:cNvSpPr>
            <a:spLocks noGrp="1"/>
          </p:cNvSpPr>
          <p:nvPr>
            <p:ph idx="1"/>
          </p:nvPr>
        </p:nvSpPr>
        <p:spPr>
          <a:xfrm>
            <a:off x="457200" y="2011363"/>
            <a:ext cx="8229600" cy="4449762"/>
          </a:xfrm>
        </p:spPr>
        <p:txBody>
          <a:bodyPr/>
          <a:lstStyle/>
          <a:p>
            <a:pPr marL="512763" indent="-512763">
              <a:buFont typeface="Arial" panose="020B0604020202020204" pitchFamily="34" charset="0"/>
              <a:buNone/>
            </a:pPr>
            <a:r>
              <a:rPr lang="en-US" altLang="en-US">
                <a:solidFill>
                  <a:srgbClr val="FF0000"/>
                </a:solidFill>
              </a:rPr>
              <a:t>A. No more than one beacon station may transmit in the same band from the same station location</a:t>
            </a:r>
          </a:p>
          <a:p>
            <a:pPr marL="512763" indent="-512763">
              <a:buFont typeface="Arial" panose="020B0604020202020204" pitchFamily="34" charset="0"/>
              <a:buNone/>
            </a:pPr>
            <a:r>
              <a:rPr lang="en-US" altLang="en-US"/>
              <a:t>B. The frequency must be coordinated with the National Beacon Organization</a:t>
            </a:r>
          </a:p>
          <a:p>
            <a:pPr marL="512763" indent="-512763">
              <a:buFont typeface="Arial" panose="020B0604020202020204" pitchFamily="34" charset="0"/>
              <a:buNone/>
            </a:pPr>
            <a:r>
              <a:rPr lang="en-US" altLang="en-US"/>
              <a:t>C. The frequency must be posted on the internet or published in a national periodical</a:t>
            </a:r>
          </a:p>
          <a:p>
            <a:pPr marL="512763" indent="-512763">
              <a:buFont typeface="Arial" panose="020B0604020202020204" pitchFamily="34" charset="0"/>
              <a:buNone/>
            </a:pPr>
            <a:r>
              <a:rPr lang="en-US" altLang="en-US"/>
              <a:t>D. All these choices are correct</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a:extLst>
              <a:ext uri="{FF2B5EF4-FFF2-40B4-BE49-F238E27FC236}">
                <a16:creationId xmlns:a16="http://schemas.microsoft.com/office/drawing/2014/main" id="{AE50AF50-4701-EDD9-8C03-20C40B872415}"/>
              </a:ext>
            </a:extLst>
          </p:cNvPr>
          <p:cNvSpPr>
            <a:spLocks noGrp="1"/>
          </p:cNvSpPr>
          <p:nvPr>
            <p:ph type="title"/>
          </p:nvPr>
        </p:nvSpPr>
        <p:spPr>
          <a:xfrm>
            <a:off x="1828800" y="182563"/>
            <a:ext cx="6858000" cy="1646237"/>
          </a:xfrm>
        </p:spPr>
        <p:txBody>
          <a:bodyPr/>
          <a:lstStyle/>
          <a:p>
            <a:pPr algn="l"/>
            <a:r>
              <a:rPr lang="en-US" altLang="en-US" sz="2800" b="1"/>
              <a:t>G1B10 [97.203(c)]  What is the power limit for beacon stations?</a:t>
            </a:r>
            <a:br>
              <a:rPr lang="en-US" altLang="en-US" sz="2800" b="1"/>
            </a:br>
            <a:endParaRPr lang="en-US" altLang="en-US" sz="2800" b="1"/>
          </a:p>
        </p:txBody>
      </p:sp>
      <p:sp>
        <p:nvSpPr>
          <p:cNvPr id="124931" name="Content Placeholder 2">
            <a:extLst>
              <a:ext uri="{FF2B5EF4-FFF2-40B4-BE49-F238E27FC236}">
                <a16:creationId xmlns:a16="http://schemas.microsoft.com/office/drawing/2014/main" id="{E789DE4D-5ACD-4E10-B072-FAE302E5589E}"/>
              </a:ext>
            </a:extLst>
          </p:cNvPr>
          <p:cNvSpPr>
            <a:spLocks noGrp="1"/>
          </p:cNvSpPr>
          <p:nvPr>
            <p:ph idx="1"/>
          </p:nvPr>
        </p:nvSpPr>
        <p:spPr>
          <a:xfrm>
            <a:off x="457200" y="2011363"/>
            <a:ext cx="8229600" cy="4525962"/>
          </a:xfrm>
        </p:spPr>
        <p:txBody>
          <a:bodyPr/>
          <a:lstStyle/>
          <a:p>
            <a:pPr marL="512763" indent="-512763">
              <a:buFont typeface="Arial" panose="020B0604020202020204" pitchFamily="34" charset="0"/>
              <a:buNone/>
            </a:pPr>
            <a:r>
              <a:rPr lang="en-US" altLang="en-US"/>
              <a:t>A. 10 watts PEP output</a:t>
            </a:r>
          </a:p>
          <a:p>
            <a:pPr marL="512763" indent="-512763">
              <a:buFont typeface="Arial" panose="020B0604020202020204" pitchFamily="34" charset="0"/>
              <a:buNone/>
            </a:pPr>
            <a:r>
              <a:rPr lang="en-US" altLang="en-US"/>
              <a:t>B. 20 watts PEP output</a:t>
            </a:r>
          </a:p>
          <a:p>
            <a:pPr marL="512763" indent="-512763">
              <a:buFont typeface="Arial" panose="020B0604020202020204" pitchFamily="34" charset="0"/>
              <a:buNone/>
            </a:pPr>
            <a:r>
              <a:rPr lang="en-US" altLang="en-US"/>
              <a:t>C. 100 watts PEP output</a:t>
            </a:r>
          </a:p>
          <a:p>
            <a:pPr marL="512763" indent="-512763">
              <a:buFont typeface="Arial" panose="020B0604020202020204" pitchFamily="34" charset="0"/>
              <a:buNone/>
            </a:pPr>
            <a:r>
              <a:rPr lang="en-US" altLang="en-US"/>
              <a:t>D. 200 watts PEP output</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a:extLst>
              <a:ext uri="{FF2B5EF4-FFF2-40B4-BE49-F238E27FC236}">
                <a16:creationId xmlns:a16="http://schemas.microsoft.com/office/drawing/2014/main" id="{C7CA33BD-4BE9-DE3A-2DBF-AB3B05ED0121}"/>
              </a:ext>
            </a:extLst>
          </p:cNvPr>
          <p:cNvSpPr>
            <a:spLocks noGrp="1"/>
          </p:cNvSpPr>
          <p:nvPr>
            <p:ph type="title"/>
          </p:nvPr>
        </p:nvSpPr>
        <p:spPr>
          <a:xfrm>
            <a:off x="1828800" y="182563"/>
            <a:ext cx="6858000" cy="1646237"/>
          </a:xfrm>
        </p:spPr>
        <p:txBody>
          <a:bodyPr/>
          <a:lstStyle/>
          <a:p>
            <a:pPr algn="l"/>
            <a:r>
              <a:rPr lang="en-US" altLang="en-US" sz="2800" b="1"/>
              <a:t>G1B10 [97.203(c)]  What is the power limit for beacon stations?</a:t>
            </a:r>
            <a:br>
              <a:rPr lang="en-US" altLang="en-US" sz="2800" b="1"/>
            </a:br>
            <a:endParaRPr lang="en-US" altLang="en-US" sz="2800" b="1"/>
          </a:p>
        </p:txBody>
      </p:sp>
      <p:sp>
        <p:nvSpPr>
          <p:cNvPr id="125955" name="Content Placeholder 2">
            <a:extLst>
              <a:ext uri="{FF2B5EF4-FFF2-40B4-BE49-F238E27FC236}">
                <a16:creationId xmlns:a16="http://schemas.microsoft.com/office/drawing/2014/main" id="{696D4340-B16F-BFC3-84E6-792BCC3569B5}"/>
              </a:ext>
            </a:extLst>
          </p:cNvPr>
          <p:cNvSpPr>
            <a:spLocks noGrp="1"/>
          </p:cNvSpPr>
          <p:nvPr>
            <p:ph idx="1"/>
          </p:nvPr>
        </p:nvSpPr>
        <p:spPr>
          <a:xfrm>
            <a:off x="457200" y="2011363"/>
            <a:ext cx="8229600" cy="4525962"/>
          </a:xfrm>
        </p:spPr>
        <p:txBody>
          <a:bodyPr/>
          <a:lstStyle/>
          <a:p>
            <a:pPr marL="512763" indent="-512763">
              <a:buFont typeface="Arial" panose="020B0604020202020204" pitchFamily="34" charset="0"/>
              <a:buNone/>
            </a:pPr>
            <a:r>
              <a:rPr lang="en-US" altLang="en-US"/>
              <a:t>A. 10 watts PEP output</a:t>
            </a:r>
          </a:p>
          <a:p>
            <a:pPr marL="512763" indent="-512763">
              <a:buFont typeface="Arial" panose="020B0604020202020204" pitchFamily="34" charset="0"/>
              <a:buNone/>
            </a:pPr>
            <a:r>
              <a:rPr lang="en-US" altLang="en-US"/>
              <a:t>B. 20 watts PEP output</a:t>
            </a:r>
          </a:p>
          <a:p>
            <a:pPr marL="512763" indent="-512763">
              <a:buFont typeface="Arial" panose="020B0604020202020204" pitchFamily="34" charset="0"/>
              <a:buNone/>
            </a:pPr>
            <a:r>
              <a:rPr lang="en-US" altLang="en-US">
                <a:solidFill>
                  <a:srgbClr val="FF0000"/>
                </a:solidFill>
              </a:rPr>
              <a:t>C. 100 watts PEP output</a:t>
            </a:r>
          </a:p>
          <a:p>
            <a:pPr marL="512763" indent="-512763">
              <a:buFont typeface="Arial" panose="020B0604020202020204" pitchFamily="34" charset="0"/>
              <a:buNone/>
            </a:pPr>
            <a:r>
              <a:rPr lang="en-US" altLang="en-US"/>
              <a:t>D. 200 watts PEP output</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1">
            <a:extLst>
              <a:ext uri="{FF2B5EF4-FFF2-40B4-BE49-F238E27FC236}">
                <a16:creationId xmlns:a16="http://schemas.microsoft.com/office/drawing/2014/main" id="{646D8DC4-5CBD-AAB0-1862-A1CE759FFFD9}"/>
              </a:ext>
            </a:extLst>
          </p:cNvPr>
          <p:cNvSpPr>
            <a:spLocks noGrp="1"/>
          </p:cNvSpPr>
          <p:nvPr>
            <p:ph type="title"/>
          </p:nvPr>
        </p:nvSpPr>
        <p:spPr>
          <a:xfrm>
            <a:off x="1828800" y="182563"/>
            <a:ext cx="6858000" cy="1646237"/>
          </a:xfrm>
        </p:spPr>
        <p:txBody>
          <a:bodyPr/>
          <a:lstStyle/>
          <a:p>
            <a:pPr algn="l"/>
            <a:r>
              <a:rPr lang="en-US" altLang="en-US" sz="2800" b="1"/>
              <a:t>G1B09 [97.203(d)]  On what HF frequencies are automatically controlled beacons permitted?</a:t>
            </a:r>
            <a:br>
              <a:rPr lang="en-US" altLang="en-US" sz="2800" b="1"/>
            </a:br>
            <a:endParaRPr lang="en-US" altLang="en-US" sz="2800" b="1"/>
          </a:p>
        </p:txBody>
      </p:sp>
      <p:sp>
        <p:nvSpPr>
          <p:cNvPr id="126979" name="Content Placeholder 2">
            <a:extLst>
              <a:ext uri="{FF2B5EF4-FFF2-40B4-BE49-F238E27FC236}">
                <a16:creationId xmlns:a16="http://schemas.microsoft.com/office/drawing/2014/main" id="{8691E22E-F27B-B1AD-9805-EEF3B548D959}"/>
              </a:ext>
            </a:extLst>
          </p:cNvPr>
          <p:cNvSpPr>
            <a:spLocks noGrp="1"/>
          </p:cNvSpPr>
          <p:nvPr>
            <p:ph idx="1"/>
          </p:nvPr>
        </p:nvSpPr>
        <p:spPr>
          <a:xfrm>
            <a:off x="457200" y="2011363"/>
            <a:ext cx="8229600" cy="3535362"/>
          </a:xfrm>
        </p:spPr>
        <p:txBody>
          <a:bodyPr/>
          <a:lstStyle/>
          <a:p>
            <a:pPr marL="512763" indent="-512763">
              <a:buFont typeface="Arial" panose="020B0604020202020204" pitchFamily="34" charset="0"/>
              <a:buNone/>
            </a:pPr>
            <a:r>
              <a:rPr lang="en-US" altLang="en-US"/>
              <a:t>A. On any frequency if power is less than 1 watt</a:t>
            </a:r>
          </a:p>
          <a:p>
            <a:pPr marL="512763" indent="-512763">
              <a:buFont typeface="Arial" panose="020B0604020202020204" pitchFamily="34" charset="0"/>
              <a:buNone/>
            </a:pPr>
            <a:r>
              <a:rPr lang="en-US" altLang="en-US"/>
              <a:t>B. On any frequency if transmissions are in Morse code</a:t>
            </a:r>
          </a:p>
          <a:p>
            <a:pPr marL="512763" indent="-512763">
              <a:buFont typeface="Arial" panose="020B0604020202020204" pitchFamily="34" charset="0"/>
              <a:buNone/>
            </a:pPr>
            <a:r>
              <a:rPr lang="en-US" altLang="en-US"/>
              <a:t>C. 21.08 MHz to 21.09 MHz</a:t>
            </a:r>
          </a:p>
          <a:p>
            <a:pPr marL="512763" indent="-512763">
              <a:buFont typeface="Arial" panose="020B0604020202020204" pitchFamily="34" charset="0"/>
              <a:buNone/>
            </a:pPr>
            <a:r>
              <a:rPr lang="en-US" altLang="en-US"/>
              <a:t>D. 28.20 MHz to 28.30 MHz</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a:extLst>
              <a:ext uri="{FF2B5EF4-FFF2-40B4-BE49-F238E27FC236}">
                <a16:creationId xmlns:a16="http://schemas.microsoft.com/office/drawing/2014/main" id="{6E4D65AA-F1A1-7BFF-0DA9-1AD6FF2A5A26}"/>
              </a:ext>
            </a:extLst>
          </p:cNvPr>
          <p:cNvSpPr>
            <a:spLocks noGrp="1"/>
          </p:cNvSpPr>
          <p:nvPr>
            <p:ph type="title"/>
          </p:nvPr>
        </p:nvSpPr>
        <p:spPr>
          <a:xfrm>
            <a:off x="1828800" y="182563"/>
            <a:ext cx="6858000" cy="1646237"/>
          </a:xfrm>
        </p:spPr>
        <p:txBody>
          <a:bodyPr/>
          <a:lstStyle/>
          <a:p>
            <a:pPr algn="l"/>
            <a:r>
              <a:rPr lang="en-US" altLang="en-US" sz="2800" b="1"/>
              <a:t>G1B09 [97.203(d)]  On what HF frequencies are automatically controlled beacons permitted?</a:t>
            </a:r>
            <a:br>
              <a:rPr lang="en-US" altLang="en-US" sz="2800" b="1"/>
            </a:br>
            <a:endParaRPr lang="en-US" altLang="en-US" sz="2800" b="1"/>
          </a:p>
        </p:txBody>
      </p:sp>
      <p:sp>
        <p:nvSpPr>
          <p:cNvPr id="128003" name="Content Placeholder 2">
            <a:extLst>
              <a:ext uri="{FF2B5EF4-FFF2-40B4-BE49-F238E27FC236}">
                <a16:creationId xmlns:a16="http://schemas.microsoft.com/office/drawing/2014/main" id="{B215528B-21E9-4CA4-A3C0-A1B716B53228}"/>
              </a:ext>
            </a:extLst>
          </p:cNvPr>
          <p:cNvSpPr>
            <a:spLocks noGrp="1"/>
          </p:cNvSpPr>
          <p:nvPr>
            <p:ph idx="1"/>
          </p:nvPr>
        </p:nvSpPr>
        <p:spPr>
          <a:xfrm>
            <a:off x="457200" y="2011363"/>
            <a:ext cx="8229600" cy="3535362"/>
          </a:xfrm>
        </p:spPr>
        <p:txBody>
          <a:bodyPr/>
          <a:lstStyle/>
          <a:p>
            <a:pPr marL="512763" indent="-512763">
              <a:buFont typeface="Arial" panose="020B0604020202020204" pitchFamily="34" charset="0"/>
              <a:buNone/>
            </a:pPr>
            <a:r>
              <a:rPr lang="en-US" altLang="en-US"/>
              <a:t>A. On any frequency if power is less than 1 watt</a:t>
            </a:r>
          </a:p>
          <a:p>
            <a:pPr marL="512763" indent="-512763">
              <a:buFont typeface="Arial" panose="020B0604020202020204" pitchFamily="34" charset="0"/>
              <a:buNone/>
            </a:pPr>
            <a:r>
              <a:rPr lang="en-US" altLang="en-US"/>
              <a:t>B. On any frequency if transmissions are in Morse code</a:t>
            </a:r>
          </a:p>
          <a:p>
            <a:pPr marL="512763" indent="-512763">
              <a:buFont typeface="Arial" panose="020B0604020202020204" pitchFamily="34" charset="0"/>
              <a:buNone/>
            </a:pPr>
            <a:r>
              <a:rPr lang="en-US" altLang="en-US"/>
              <a:t>C. 21.08 MHz to 21.09 MHz</a:t>
            </a:r>
          </a:p>
          <a:p>
            <a:pPr marL="512763" indent="-512763">
              <a:buFont typeface="Arial" panose="020B0604020202020204" pitchFamily="34" charset="0"/>
              <a:buNone/>
            </a:pPr>
            <a:r>
              <a:rPr lang="en-US" altLang="en-US">
                <a:solidFill>
                  <a:srgbClr val="FF0000"/>
                </a:solidFill>
              </a:rPr>
              <a:t>D. 28.20 MHz to 28.30 MHz</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a:extLst>
              <a:ext uri="{FF2B5EF4-FFF2-40B4-BE49-F238E27FC236}">
                <a16:creationId xmlns:a16="http://schemas.microsoft.com/office/drawing/2014/main" id="{8192F8B5-3F42-A7B5-A4E8-E1902E540CDA}"/>
              </a:ext>
            </a:extLst>
          </p:cNvPr>
          <p:cNvSpPr>
            <a:spLocks noGrp="1"/>
          </p:cNvSpPr>
          <p:nvPr>
            <p:ph type="title"/>
          </p:nvPr>
        </p:nvSpPr>
        <p:spPr>
          <a:xfrm>
            <a:off x="1828800" y="563563"/>
            <a:ext cx="6858000" cy="1646237"/>
          </a:xfrm>
        </p:spPr>
        <p:txBody>
          <a:bodyPr/>
          <a:lstStyle/>
          <a:p>
            <a:pPr algn="l"/>
            <a:r>
              <a:rPr lang="en-US" altLang="en-US" sz="2800" b="1"/>
              <a:t>G1E10 [97.101]  Why should an amateur operator normally avoid transmitting on 14.100, 18.110, 21.150, 24.930 and 28.200 MHz?</a:t>
            </a:r>
            <a:br>
              <a:rPr lang="en-US" altLang="en-US" sz="2800" b="1"/>
            </a:br>
            <a:br>
              <a:rPr lang="en-US" altLang="en-US" sz="2800" b="1"/>
            </a:br>
            <a:endParaRPr lang="en-US" altLang="en-US" sz="2800" b="1"/>
          </a:p>
        </p:txBody>
      </p:sp>
      <p:sp>
        <p:nvSpPr>
          <p:cNvPr id="129027" name="Content Placeholder 2">
            <a:extLst>
              <a:ext uri="{FF2B5EF4-FFF2-40B4-BE49-F238E27FC236}">
                <a16:creationId xmlns:a16="http://schemas.microsoft.com/office/drawing/2014/main" id="{B4F60EDA-D5FA-CCD4-0A80-B743DCBDCBCF}"/>
              </a:ext>
            </a:extLst>
          </p:cNvPr>
          <p:cNvSpPr>
            <a:spLocks noGrp="1"/>
          </p:cNvSpPr>
          <p:nvPr>
            <p:ph idx="1"/>
          </p:nvPr>
        </p:nvSpPr>
        <p:spPr>
          <a:xfrm>
            <a:off x="457200" y="2011363"/>
            <a:ext cx="8229600" cy="3535362"/>
          </a:xfrm>
        </p:spPr>
        <p:txBody>
          <a:bodyPr/>
          <a:lstStyle/>
          <a:p>
            <a:pPr marL="512763" indent="-512763">
              <a:buFont typeface="Arial" panose="020B0604020202020204" pitchFamily="34" charset="0"/>
              <a:buNone/>
            </a:pPr>
            <a:r>
              <a:rPr lang="en-US" altLang="en-US"/>
              <a:t>A. A system of propagation beacon stations operates on those frequencies</a:t>
            </a:r>
          </a:p>
          <a:p>
            <a:pPr marL="512763" indent="-512763">
              <a:buFont typeface="Arial" panose="020B0604020202020204" pitchFamily="34" charset="0"/>
              <a:buNone/>
            </a:pPr>
            <a:r>
              <a:rPr lang="en-US" altLang="en-US"/>
              <a:t>B. A system of automatic digital stations operates on those frequencies </a:t>
            </a:r>
          </a:p>
          <a:p>
            <a:pPr marL="512763" indent="-512763">
              <a:buFont typeface="Arial" panose="020B0604020202020204" pitchFamily="34" charset="0"/>
              <a:buNone/>
            </a:pPr>
            <a:r>
              <a:rPr lang="en-US" altLang="en-US"/>
              <a:t>C. These frequencies are set aside for emergency operations</a:t>
            </a:r>
          </a:p>
          <a:p>
            <a:pPr marL="512763" indent="-512763">
              <a:buFont typeface="Arial" panose="020B0604020202020204" pitchFamily="34" charset="0"/>
              <a:buNone/>
            </a:pPr>
            <a:r>
              <a:rPr lang="en-US" altLang="en-US"/>
              <a:t>D. These frequencies are set aside for bulletins from the FCC</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a:extLst>
              <a:ext uri="{FF2B5EF4-FFF2-40B4-BE49-F238E27FC236}">
                <a16:creationId xmlns:a16="http://schemas.microsoft.com/office/drawing/2014/main" id="{CBD7A089-1AB0-BCC4-60B6-585B95F3EDD7}"/>
              </a:ext>
            </a:extLst>
          </p:cNvPr>
          <p:cNvSpPr>
            <a:spLocks noGrp="1"/>
          </p:cNvSpPr>
          <p:nvPr>
            <p:ph type="title"/>
          </p:nvPr>
        </p:nvSpPr>
        <p:spPr>
          <a:xfrm>
            <a:off x="1828800" y="563563"/>
            <a:ext cx="6858000" cy="1646237"/>
          </a:xfrm>
        </p:spPr>
        <p:txBody>
          <a:bodyPr/>
          <a:lstStyle/>
          <a:p>
            <a:pPr algn="l"/>
            <a:r>
              <a:rPr lang="en-US" altLang="en-US" sz="2800" b="1"/>
              <a:t>G1E10 [97.101]  Why should an amateur operator normally avoid transmitting on 14.100, 18.110, 21.150, 24.930 and 28.200 MHz?</a:t>
            </a:r>
            <a:br>
              <a:rPr lang="en-US" altLang="en-US" sz="2800" b="1"/>
            </a:br>
            <a:br>
              <a:rPr lang="en-US" altLang="en-US" sz="2800" b="1"/>
            </a:br>
            <a:endParaRPr lang="en-US" altLang="en-US" sz="2800" b="1"/>
          </a:p>
        </p:txBody>
      </p:sp>
      <p:sp>
        <p:nvSpPr>
          <p:cNvPr id="130051" name="Content Placeholder 2">
            <a:extLst>
              <a:ext uri="{FF2B5EF4-FFF2-40B4-BE49-F238E27FC236}">
                <a16:creationId xmlns:a16="http://schemas.microsoft.com/office/drawing/2014/main" id="{092D7AC9-B497-8056-16D4-0EC6366639DD}"/>
              </a:ext>
            </a:extLst>
          </p:cNvPr>
          <p:cNvSpPr>
            <a:spLocks noGrp="1"/>
          </p:cNvSpPr>
          <p:nvPr>
            <p:ph idx="1"/>
          </p:nvPr>
        </p:nvSpPr>
        <p:spPr>
          <a:xfrm>
            <a:off x="457200" y="2011363"/>
            <a:ext cx="8229600" cy="3535362"/>
          </a:xfrm>
        </p:spPr>
        <p:txBody>
          <a:bodyPr/>
          <a:lstStyle/>
          <a:p>
            <a:pPr marL="512763" indent="-512763">
              <a:buFont typeface="Arial" panose="020B0604020202020204" pitchFamily="34" charset="0"/>
              <a:buNone/>
            </a:pPr>
            <a:r>
              <a:rPr lang="en-US" altLang="en-US">
                <a:solidFill>
                  <a:srgbClr val="FF0000"/>
                </a:solidFill>
              </a:rPr>
              <a:t>A. A system of propagation beacon stations operates on those frequencies</a:t>
            </a:r>
          </a:p>
          <a:p>
            <a:pPr marL="512763" indent="-512763">
              <a:buFont typeface="Arial" panose="020B0604020202020204" pitchFamily="34" charset="0"/>
              <a:buNone/>
            </a:pPr>
            <a:r>
              <a:rPr lang="en-US" altLang="en-US"/>
              <a:t>B. A system of automatic digital stations operates on those frequencies </a:t>
            </a:r>
          </a:p>
          <a:p>
            <a:pPr marL="512763" indent="-512763">
              <a:buFont typeface="Arial" panose="020B0604020202020204" pitchFamily="34" charset="0"/>
              <a:buNone/>
            </a:pPr>
            <a:r>
              <a:rPr lang="en-US" altLang="en-US"/>
              <a:t>C. These frequencies are set aside for emergency operations</a:t>
            </a:r>
          </a:p>
          <a:p>
            <a:pPr marL="512763" indent="-512763">
              <a:buFont typeface="Arial" panose="020B0604020202020204" pitchFamily="34" charset="0"/>
              <a:buNone/>
            </a:pPr>
            <a:r>
              <a:rPr lang="en-US" altLang="en-US"/>
              <a:t>D. These frequencies are set aside for bulletins from the FCC</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1">
            <a:extLst>
              <a:ext uri="{FF2B5EF4-FFF2-40B4-BE49-F238E27FC236}">
                <a16:creationId xmlns:a16="http://schemas.microsoft.com/office/drawing/2014/main" id="{F7E3C2FC-3493-5F01-6751-B339179536BB}"/>
              </a:ext>
            </a:extLst>
          </p:cNvPr>
          <p:cNvSpPr>
            <a:spLocks noGrp="1"/>
          </p:cNvSpPr>
          <p:nvPr>
            <p:ph type="title"/>
          </p:nvPr>
        </p:nvSpPr>
        <p:spPr>
          <a:xfrm>
            <a:off x="1828800" y="411163"/>
            <a:ext cx="6858000" cy="1646237"/>
          </a:xfrm>
        </p:spPr>
        <p:txBody>
          <a:bodyPr/>
          <a:lstStyle/>
          <a:p>
            <a:pPr algn="l"/>
            <a:r>
              <a:rPr lang="en-US" altLang="en-US" sz="2800" b="1"/>
              <a:t>G1E05 [97.115(a)(2), 97.117]  What are the restrictions on messages sent to a third party in a country with which there is a Third-Party Agreement?</a:t>
            </a:r>
            <a:br>
              <a:rPr lang="en-US" altLang="en-US" sz="2800" b="1"/>
            </a:br>
            <a:endParaRPr lang="en-US" altLang="en-US" sz="2800" b="1"/>
          </a:p>
        </p:txBody>
      </p:sp>
      <p:sp>
        <p:nvSpPr>
          <p:cNvPr id="49155" name="Content Placeholder 2">
            <a:extLst>
              <a:ext uri="{FF2B5EF4-FFF2-40B4-BE49-F238E27FC236}">
                <a16:creationId xmlns:a16="http://schemas.microsoft.com/office/drawing/2014/main" id="{3241CCC0-2311-8BBE-5622-C039780248B7}"/>
              </a:ext>
            </a:extLst>
          </p:cNvPr>
          <p:cNvSpPr>
            <a:spLocks noGrp="1"/>
          </p:cNvSpPr>
          <p:nvPr>
            <p:ph idx="1"/>
          </p:nvPr>
        </p:nvSpPr>
        <p:spPr>
          <a:xfrm>
            <a:off x="457200" y="2011363"/>
            <a:ext cx="8229600" cy="3992562"/>
          </a:xfrm>
        </p:spPr>
        <p:txBody>
          <a:bodyPr>
            <a:normAutofit fontScale="92500" lnSpcReduction="20000"/>
          </a:bodyPr>
          <a:lstStyle/>
          <a:p>
            <a:pPr marL="512763" indent="-512763">
              <a:buFont typeface="Arial" charset="0"/>
              <a:buNone/>
              <a:defRPr/>
            </a:pPr>
            <a:r>
              <a:rPr lang="en-US" dirty="0"/>
              <a:t>A. They must relate to emergencies or disaster relief</a:t>
            </a:r>
          </a:p>
          <a:p>
            <a:pPr marL="512763" indent="-512763">
              <a:buFont typeface="Arial" charset="0"/>
              <a:buNone/>
              <a:defRPr/>
            </a:pPr>
            <a:r>
              <a:rPr lang="en-US" dirty="0"/>
              <a:t>B. They must be for other licensed amateurs</a:t>
            </a:r>
          </a:p>
          <a:p>
            <a:pPr marL="512763" indent="-512763">
              <a:buFont typeface="Arial" charset="0"/>
              <a:buNone/>
              <a:defRPr/>
            </a:pPr>
            <a:r>
              <a:rPr lang="en-US" dirty="0"/>
              <a:t>C. They must relate to amateur radio, or remarks of a personal character, or messages relating to emergencies or disaster relief</a:t>
            </a:r>
          </a:p>
          <a:p>
            <a:pPr marL="512763" indent="-512763">
              <a:buFont typeface="Arial" charset="0"/>
              <a:buNone/>
              <a:defRPr/>
            </a:pPr>
            <a:r>
              <a:rPr lang="en-US" dirty="0"/>
              <a:t>D. The message must be limited to no longer than 1 minute in duration and the name of the third party must be recorded in the station log</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a:extLst>
              <a:ext uri="{FF2B5EF4-FFF2-40B4-BE49-F238E27FC236}">
                <a16:creationId xmlns:a16="http://schemas.microsoft.com/office/drawing/2014/main" id="{20FE2294-B677-C1A1-C100-9F60904FF433}"/>
              </a:ext>
            </a:extLst>
          </p:cNvPr>
          <p:cNvSpPr>
            <a:spLocks noGrp="1"/>
          </p:cNvSpPr>
          <p:nvPr>
            <p:ph type="title"/>
          </p:nvPr>
        </p:nvSpPr>
        <p:spPr>
          <a:xfrm>
            <a:off x="1828800" y="411163"/>
            <a:ext cx="6858000" cy="1646237"/>
          </a:xfrm>
        </p:spPr>
        <p:txBody>
          <a:bodyPr/>
          <a:lstStyle/>
          <a:p>
            <a:pPr algn="l"/>
            <a:r>
              <a:rPr lang="en-US" altLang="en-US" sz="2800" b="1"/>
              <a:t>G1E05 [97.115(a)(2), 97.117]  What are the restrictions on messages sent to a third party in a country with which there is a Third-Party Agreement?</a:t>
            </a:r>
            <a:br>
              <a:rPr lang="en-US" altLang="en-US" sz="2800" b="1"/>
            </a:br>
            <a:endParaRPr lang="en-US" altLang="en-US" sz="2800" b="1"/>
          </a:p>
        </p:txBody>
      </p:sp>
      <p:sp>
        <p:nvSpPr>
          <p:cNvPr id="49155" name="Content Placeholder 2">
            <a:extLst>
              <a:ext uri="{FF2B5EF4-FFF2-40B4-BE49-F238E27FC236}">
                <a16:creationId xmlns:a16="http://schemas.microsoft.com/office/drawing/2014/main" id="{8A354BDC-3651-256F-1102-A6261F1725E9}"/>
              </a:ext>
            </a:extLst>
          </p:cNvPr>
          <p:cNvSpPr>
            <a:spLocks noGrp="1"/>
          </p:cNvSpPr>
          <p:nvPr>
            <p:ph idx="1"/>
          </p:nvPr>
        </p:nvSpPr>
        <p:spPr>
          <a:xfrm>
            <a:off x="457200" y="2011363"/>
            <a:ext cx="8229600" cy="3992562"/>
          </a:xfrm>
        </p:spPr>
        <p:txBody>
          <a:bodyPr>
            <a:normAutofit fontScale="92500" lnSpcReduction="20000"/>
          </a:bodyPr>
          <a:lstStyle/>
          <a:p>
            <a:pPr marL="512763" indent="-512763">
              <a:buFont typeface="Arial" charset="0"/>
              <a:buNone/>
              <a:defRPr/>
            </a:pPr>
            <a:r>
              <a:rPr lang="en-US" dirty="0"/>
              <a:t>A. They must relate to emergencies or disaster relief</a:t>
            </a:r>
          </a:p>
          <a:p>
            <a:pPr marL="512763" indent="-512763">
              <a:buFont typeface="Arial" charset="0"/>
              <a:buNone/>
              <a:defRPr/>
            </a:pPr>
            <a:r>
              <a:rPr lang="en-US" dirty="0"/>
              <a:t>B. They must be for other licensed amateurs</a:t>
            </a:r>
          </a:p>
          <a:p>
            <a:pPr marL="512763" indent="-512763">
              <a:buFont typeface="Arial" charset="0"/>
              <a:buNone/>
              <a:defRPr/>
            </a:pPr>
            <a:r>
              <a:rPr lang="en-US" dirty="0">
                <a:solidFill>
                  <a:srgbClr val="FF0000"/>
                </a:solidFill>
              </a:rPr>
              <a:t>C. They must relate to amateur radio, or remarks of a personal character, or messages relating to emergencies or disaster relief</a:t>
            </a:r>
          </a:p>
          <a:p>
            <a:pPr marL="512763" indent="-512763">
              <a:buFont typeface="Arial" charset="0"/>
              <a:buNone/>
              <a:defRPr/>
            </a:pPr>
            <a:r>
              <a:rPr lang="en-US" dirty="0"/>
              <a:t>D. The message must be limited to no longer than 1 minute in duration and the name of the third party must be recorded in the station log</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le 1">
            <a:extLst>
              <a:ext uri="{FF2B5EF4-FFF2-40B4-BE49-F238E27FC236}">
                <a16:creationId xmlns:a16="http://schemas.microsoft.com/office/drawing/2014/main" id="{D5893F3F-3AF7-45FF-0C5C-4DC8FE37E232}"/>
              </a:ext>
            </a:extLst>
          </p:cNvPr>
          <p:cNvSpPr>
            <a:spLocks noGrp="1"/>
          </p:cNvSpPr>
          <p:nvPr>
            <p:ph type="title"/>
          </p:nvPr>
        </p:nvSpPr>
        <p:spPr>
          <a:xfrm>
            <a:off x="1828800" y="411163"/>
            <a:ext cx="6858000" cy="1646237"/>
          </a:xfrm>
        </p:spPr>
        <p:txBody>
          <a:bodyPr/>
          <a:lstStyle/>
          <a:p>
            <a:pPr algn="l"/>
            <a:r>
              <a:rPr lang="en-US" altLang="en-US" sz="2800" b="1"/>
              <a:t>G1E12 [97.115]  When may third-party messages be transmitted via remote control?</a:t>
            </a:r>
            <a:br>
              <a:rPr lang="en-US" altLang="en-US" sz="2800" b="1"/>
            </a:br>
            <a:br>
              <a:rPr lang="en-US" altLang="en-US" sz="2800" b="1"/>
            </a:br>
            <a:endParaRPr lang="en-US" altLang="en-US" sz="2800" b="1"/>
          </a:p>
        </p:txBody>
      </p:sp>
      <p:sp>
        <p:nvSpPr>
          <p:cNvPr id="49155" name="Content Placeholder 2">
            <a:extLst>
              <a:ext uri="{FF2B5EF4-FFF2-40B4-BE49-F238E27FC236}">
                <a16:creationId xmlns:a16="http://schemas.microsoft.com/office/drawing/2014/main" id="{81CB3AE4-422A-8B9F-23CE-ADDAD2F022F3}"/>
              </a:ext>
            </a:extLst>
          </p:cNvPr>
          <p:cNvSpPr>
            <a:spLocks noGrp="1"/>
          </p:cNvSpPr>
          <p:nvPr>
            <p:ph idx="1"/>
          </p:nvPr>
        </p:nvSpPr>
        <p:spPr>
          <a:xfrm>
            <a:off x="457200" y="2011363"/>
            <a:ext cx="8229600" cy="3992562"/>
          </a:xfrm>
        </p:spPr>
        <p:txBody>
          <a:bodyPr>
            <a:normAutofit fontScale="92500" lnSpcReduction="10000"/>
          </a:bodyPr>
          <a:lstStyle/>
          <a:p>
            <a:pPr marL="512763" indent="-512763">
              <a:buFont typeface="Arial" charset="0"/>
              <a:buNone/>
              <a:defRPr/>
            </a:pPr>
            <a:r>
              <a:rPr lang="en-US" dirty="0"/>
              <a:t>A. Under any circumstances in which third party messages are permitted by FCC rules</a:t>
            </a:r>
          </a:p>
          <a:p>
            <a:pPr marL="512763" indent="-512763">
              <a:buFont typeface="Arial" charset="0"/>
              <a:buNone/>
              <a:defRPr/>
            </a:pPr>
            <a:r>
              <a:rPr lang="en-US" dirty="0"/>
              <a:t>B. Under no circumstances except for emergencies</a:t>
            </a:r>
          </a:p>
          <a:p>
            <a:pPr marL="512763" indent="-512763">
              <a:buFont typeface="Arial" charset="0"/>
              <a:buNone/>
              <a:defRPr/>
            </a:pPr>
            <a:r>
              <a:rPr lang="en-US" dirty="0"/>
              <a:t>C. Only when the message is intended for licensed radio amateurs</a:t>
            </a:r>
          </a:p>
          <a:p>
            <a:pPr marL="512763" indent="-512763">
              <a:buFont typeface="Arial" charset="0"/>
              <a:buNone/>
              <a:defRPr/>
            </a:pPr>
            <a:r>
              <a:rPr lang="en-US" dirty="0"/>
              <a:t>D. Only when the message is intended for third parties in areas where licensing is controlled by the FCC</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a:extLst>
              <a:ext uri="{FF2B5EF4-FFF2-40B4-BE49-F238E27FC236}">
                <a16:creationId xmlns:a16="http://schemas.microsoft.com/office/drawing/2014/main" id="{A3B07109-4EB7-72BC-57B5-E06B29B1FCB5}"/>
              </a:ext>
            </a:extLst>
          </p:cNvPr>
          <p:cNvSpPr>
            <a:spLocks noGrp="1"/>
          </p:cNvSpPr>
          <p:nvPr>
            <p:ph type="title"/>
          </p:nvPr>
        </p:nvSpPr>
        <p:spPr>
          <a:xfrm>
            <a:off x="1828800" y="411163"/>
            <a:ext cx="6858000" cy="1646237"/>
          </a:xfrm>
        </p:spPr>
        <p:txBody>
          <a:bodyPr/>
          <a:lstStyle/>
          <a:p>
            <a:pPr algn="l"/>
            <a:r>
              <a:rPr lang="en-US" altLang="en-US" sz="2800" b="1"/>
              <a:t>G1E12 [97.115]  When may third-party messages be transmitted via remote control?</a:t>
            </a:r>
            <a:br>
              <a:rPr lang="en-US" altLang="en-US" sz="2800" b="1"/>
            </a:br>
            <a:br>
              <a:rPr lang="en-US" altLang="en-US" sz="2800" b="1"/>
            </a:br>
            <a:endParaRPr lang="en-US" altLang="en-US" sz="2800" b="1"/>
          </a:p>
        </p:txBody>
      </p:sp>
      <p:sp>
        <p:nvSpPr>
          <p:cNvPr id="49155" name="Content Placeholder 2">
            <a:extLst>
              <a:ext uri="{FF2B5EF4-FFF2-40B4-BE49-F238E27FC236}">
                <a16:creationId xmlns:a16="http://schemas.microsoft.com/office/drawing/2014/main" id="{F4F5DCC2-FA27-9408-9731-510F5D37561A}"/>
              </a:ext>
            </a:extLst>
          </p:cNvPr>
          <p:cNvSpPr>
            <a:spLocks noGrp="1"/>
          </p:cNvSpPr>
          <p:nvPr>
            <p:ph idx="1"/>
          </p:nvPr>
        </p:nvSpPr>
        <p:spPr>
          <a:xfrm>
            <a:off x="457200" y="2011363"/>
            <a:ext cx="8229600" cy="3992562"/>
          </a:xfrm>
        </p:spPr>
        <p:txBody>
          <a:bodyPr>
            <a:normAutofit fontScale="92500" lnSpcReduction="10000"/>
          </a:bodyPr>
          <a:lstStyle/>
          <a:p>
            <a:pPr marL="512763" indent="-512763">
              <a:buFont typeface="Arial" charset="0"/>
              <a:buNone/>
              <a:defRPr/>
            </a:pPr>
            <a:r>
              <a:rPr lang="en-US" dirty="0">
                <a:solidFill>
                  <a:srgbClr val="FF0000"/>
                </a:solidFill>
              </a:rPr>
              <a:t>A. Under any circumstances in which third party messages are permitted by FCC rules</a:t>
            </a:r>
          </a:p>
          <a:p>
            <a:pPr marL="512763" indent="-512763">
              <a:buFont typeface="Arial" charset="0"/>
              <a:buNone/>
              <a:defRPr/>
            </a:pPr>
            <a:r>
              <a:rPr lang="en-US" dirty="0"/>
              <a:t>B. Under no circumstances except for emergencies</a:t>
            </a:r>
          </a:p>
          <a:p>
            <a:pPr marL="512763" indent="-512763">
              <a:buFont typeface="Arial" charset="0"/>
              <a:buNone/>
              <a:defRPr/>
            </a:pPr>
            <a:r>
              <a:rPr lang="en-US" dirty="0"/>
              <a:t>C. Only when the message is intended for licensed radio amateurs</a:t>
            </a:r>
          </a:p>
          <a:p>
            <a:pPr marL="512763" indent="-512763">
              <a:buFont typeface="Arial" charset="0"/>
              <a:buNone/>
              <a:defRPr/>
            </a:pPr>
            <a:r>
              <a:rPr lang="en-US" dirty="0"/>
              <a:t>D. Only when the message is intended for third parties in areas where licensing is controlled by the FCC</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1">
            <a:extLst>
              <a:ext uri="{FF2B5EF4-FFF2-40B4-BE49-F238E27FC236}">
                <a16:creationId xmlns:a16="http://schemas.microsoft.com/office/drawing/2014/main" id="{7620BB6B-E361-62A4-F3CA-415A1E42CACE}"/>
              </a:ext>
            </a:extLst>
          </p:cNvPr>
          <p:cNvSpPr>
            <a:spLocks noGrp="1"/>
          </p:cNvSpPr>
          <p:nvPr>
            <p:ph type="title"/>
          </p:nvPr>
        </p:nvSpPr>
        <p:spPr>
          <a:xfrm>
            <a:off x="1828800" y="411163"/>
            <a:ext cx="6858000" cy="1646237"/>
          </a:xfrm>
        </p:spPr>
        <p:txBody>
          <a:bodyPr/>
          <a:lstStyle/>
          <a:p>
            <a:pPr algn="l"/>
            <a:r>
              <a:rPr lang="en-US" altLang="en-US" sz="2800" b="1"/>
              <a:t>G1E01 [97.115(b)(2)]  Which of the following would disqualify a third party from participating in sending a message via an amateur station?</a:t>
            </a:r>
            <a:br>
              <a:rPr lang="en-US" altLang="en-US" sz="2800" b="1"/>
            </a:br>
            <a:endParaRPr lang="en-US" altLang="en-US" sz="2800" b="1"/>
          </a:p>
        </p:txBody>
      </p:sp>
      <p:sp>
        <p:nvSpPr>
          <p:cNvPr id="135171" name="Content Placeholder 2">
            <a:extLst>
              <a:ext uri="{FF2B5EF4-FFF2-40B4-BE49-F238E27FC236}">
                <a16:creationId xmlns:a16="http://schemas.microsoft.com/office/drawing/2014/main" id="{1E92D282-B9F7-DA20-E41E-0CB56B16C9D8}"/>
              </a:ext>
            </a:extLst>
          </p:cNvPr>
          <p:cNvSpPr>
            <a:spLocks noGrp="1"/>
          </p:cNvSpPr>
          <p:nvPr>
            <p:ph idx="1"/>
          </p:nvPr>
        </p:nvSpPr>
        <p:spPr>
          <a:xfrm>
            <a:off x="457200" y="2011363"/>
            <a:ext cx="8229600" cy="3916362"/>
          </a:xfrm>
        </p:spPr>
        <p:txBody>
          <a:bodyPr/>
          <a:lstStyle/>
          <a:p>
            <a:pPr marL="512763" indent="-512763">
              <a:buFont typeface="Arial" panose="020B0604020202020204" pitchFamily="34" charset="0"/>
              <a:buNone/>
            </a:pPr>
            <a:r>
              <a:rPr lang="en-US" altLang="en-US"/>
              <a:t>A. The third party’s amateur license has been revoked and not reinstated</a:t>
            </a:r>
          </a:p>
          <a:p>
            <a:pPr marL="512763" indent="-512763">
              <a:buFont typeface="Arial" panose="020B0604020202020204" pitchFamily="34" charset="0"/>
              <a:buNone/>
            </a:pPr>
            <a:r>
              <a:rPr lang="en-US" altLang="en-US"/>
              <a:t>B. The third party is not a US citizen</a:t>
            </a:r>
          </a:p>
          <a:p>
            <a:pPr marL="512763" indent="-512763">
              <a:buFont typeface="Arial" panose="020B0604020202020204" pitchFamily="34" charset="0"/>
              <a:buNone/>
            </a:pPr>
            <a:r>
              <a:rPr lang="en-US" altLang="en-US"/>
              <a:t>C. The third party is speaking in a language other than English</a:t>
            </a:r>
          </a:p>
          <a:p>
            <a:pPr marL="512763" indent="-512763">
              <a:buFont typeface="Arial" panose="020B0604020202020204" pitchFamily="34" charset="0"/>
              <a:buNone/>
            </a:pPr>
            <a:r>
              <a:rPr lang="en-US" altLang="en-US"/>
              <a:t>D. All these choices are correct</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a:extLst>
              <a:ext uri="{FF2B5EF4-FFF2-40B4-BE49-F238E27FC236}">
                <a16:creationId xmlns:a16="http://schemas.microsoft.com/office/drawing/2014/main" id="{EBB61C01-E018-D365-B0E7-CDC92B3D9B38}"/>
              </a:ext>
            </a:extLst>
          </p:cNvPr>
          <p:cNvSpPr>
            <a:spLocks noGrp="1"/>
          </p:cNvSpPr>
          <p:nvPr>
            <p:ph type="title"/>
          </p:nvPr>
        </p:nvSpPr>
        <p:spPr>
          <a:xfrm>
            <a:off x="1828800" y="411163"/>
            <a:ext cx="6858000" cy="1646237"/>
          </a:xfrm>
        </p:spPr>
        <p:txBody>
          <a:bodyPr/>
          <a:lstStyle/>
          <a:p>
            <a:pPr algn="l"/>
            <a:r>
              <a:rPr lang="en-US" altLang="en-US" sz="2800" b="1"/>
              <a:t>G1E01 [97.115(b)(2)]  Which of the following would disqualify a third party from participating in sending a message via an amateur station?</a:t>
            </a:r>
            <a:br>
              <a:rPr lang="en-US" altLang="en-US" sz="2800" b="1"/>
            </a:br>
            <a:endParaRPr lang="en-US" altLang="en-US" sz="2800" b="1"/>
          </a:p>
        </p:txBody>
      </p:sp>
      <p:sp>
        <p:nvSpPr>
          <p:cNvPr id="136195" name="Content Placeholder 2">
            <a:extLst>
              <a:ext uri="{FF2B5EF4-FFF2-40B4-BE49-F238E27FC236}">
                <a16:creationId xmlns:a16="http://schemas.microsoft.com/office/drawing/2014/main" id="{AC752209-4835-6109-2C13-7AC689E5FDEA}"/>
              </a:ext>
            </a:extLst>
          </p:cNvPr>
          <p:cNvSpPr>
            <a:spLocks noGrp="1"/>
          </p:cNvSpPr>
          <p:nvPr>
            <p:ph idx="1"/>
          </p:nvPr>
        </p:nvSpPr>
        <p:spPr>
          <a:xfrm>
            <a:off x="457200" y="2011363"/>
            <a:ext cx="8229600" cy="3916362"/>
          </a:xfrm>
        </p:spPr>
        <p:txBody>
          <a:bodyPr/>
          <a:lstStyle/>
          <a:p>
            <a:pPr marL="512763" indent="-512763">
              <a:buFont typeface="Arial" panose="020B0604020202020204" pitchFamily="34" charset="0"/>
              <a:buNone/>
            </a:pPr>
            <a:r>
              <a:rPr lang="en-US" altLang="en-US">
                <a:solidFill>
                  <a:srgbClr val="FF0000"/>
                </a:solidFill>
              </a:rPr>
              <a:t>A. The third party’s amateur license has been revoked and not reinstated</a:t>
            </a:r>
          </a:p>
          <a:p>
            <a:pPr marL="512763" indent="-512763">
              <a:buFont typeface="Arial" panose="020B0604020202020204" pitchFamily="34" charset="0"/>
              <a:buNone/>
            </a:pPr>
            <a:r>
              <a:rPr lang="en-US" altLang="en-US"/>
              <a:t>B. The third party is not a US citizen</a:t>
            </a:r>
          </a:p>
          <a:p>
            <a:pPr marL="512763" indent="-512763">
              <a:buFont typeface="Arial" panose="020B0604020202020204" pitchFamily="34" charset="0"/>
              <a:buNone/>
            </a:pPr>
            <a:r>
              <a:rPr lang="en-US" altLang="en-US"/>
              <a:t>C. The third party is speaking in a language other than English</a:t>
            </a:r>
          </a:p>
          <a:p>
            <a:pPr marL="512763" indent="-512763">
              <a:buFont typeface="Arial" panose="020B0604020202020204" pitchFamily="34" charset="0"/>
              <a:buNone/>
            </a:pPr>
            <a:r>
              <a:rPr lang="en-US" altLang="en-US"/>
              <a:t>D. All these choices are correct</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a:extLst>
              <a:ext uri="{FF2B5EF4-FFF2-40B4-BE49-F238E27FC236}">
                <a16:creationId xmlns:a16="http://schemas.microsoft.com/office/drawing/2014/main" id="{FDCE7910-CC61-B8FC-6BB3-364933BF461A}"/>
              </a:ext>
            </a:extLst>
          </p:cNvPr>
          <p:cNvSpPr>
            <a:spLocks noGrp="1"/>
          </p:cNvSpPr>
          <p:nvPr>
            <p:ph type="title"/>
          </p:nvPr>
        </p:nvSpPr>
        <p:spPr>
          <a:xfrm>
            <a:off x="1828800" y="182563"/>
            <a:ext cx="7010400" cy="1646237"/>
          </a:xfrm>
        </p:spPr>
        <p:txBody>
          <a:bodyPr/>
          <a:lstStyle/>
          <a:p>
            <a:pPr algn="l"/>
            <a:r>
              <a:rPr lang="en-US" altLang="en-US" sz="2800" b="1"/>
              <a:t>G1B05 [97.111((5)(b)]  Which of the following one-way transmissions are permitted?</a:t>
            </a:r>
            <a:br>
              <a:rPr lang="en-US" altLang="en-US" sz="2800" b="1"/>
            </a:br>
            <a:endParaRPr lang="en-US" altLang="en-US" sz="2800" b="1"/>
          </a:p>
        </p:txBody>
      </p:sp>
      <p:sp>
        <p:nvSpPr>
          <p:cNvPr id="137219" name="Content Placeholder 2">
            <a:extLst>
              <a:ext uri="{FF2B5EF4-FFF2-40B4-BE49-F238E27FC236}">
                <a16:creationId xmlns:a16="http://schemas.microsoft.com/office/drawing/2014/main" id="{D1597B3E-6A0B-8801-A34F-C1B1330BE859}"/>
              </a:ext>
            </a:extLst>
          </p:cNvPr>
          <p:cNvSpPr>
            <a:spLocks noGrp="1"/>
          </p:cNvSpPr>
          <p:nvPr>
            <p:ph idx="1"/>
          </p:nvPr>
        </p:nvSpPr>
        <p:spPr>
          <a:xfrm>
            <a:off x="457200" y="2011363"/>
            <a:ext cx="8229600" cy="4525962"/>
          </a:xfrm>
        </p:spPr>
        <p:txBody>
          <a:bodyPr/>
          <a:lstStyle/>
          <a:p>
            <a:pPr marL="512763" indent="-512763">
              <a:buFont typeface="Arial" panose="020B0604020202020204" pitchFamily="34" charset="0"/>
              <a:buNone/>
            </a:pPr>
            <a:r>
              <a:rPr lang="en-US" altLang="en-US"/>
              <a:t>A. Unidentified test transmissions of less than 10 seconds in duration</a:t>
            </a:r>
          </a:p>
          <a:p>
            <a:pPr marL="512763" indent="-512763">
              <a:buFont typeface="Arial" panose="020B0604020202020204" pitchFamily="34" charset="0"/>
              <a:buNone/>
            </a:pPr>
            <a:r>
              <a:rPr lang="en-US" altLang="en-US"/>
              <a:t>B. Transmissions to assist with learning the International Morse code</a:t>
            </a:r>
          </a:p>
          <a:p>
            <a:pPr marL="512763" indent="-512763">
              <a:buFont typeface="Arial" panose="020B0604020202020204" pitchFamily="34" charset="0"/>
              <a:buNone/>
            </a:pPr>
            <a:r>
              <a:rPr lang="en-US" altLang="en-US"/>
              <a:t>C. Regular transmissions offering equipment for sale, if intended for amateur radio use</a:t>
            </a:r>
          </a:p>
          <a:p>
            <a:pPr marL="512763" indent="-512763">
              <a:buFont typeface="Arial" panose="020B0604020202020204" pitchFamily="34" charset="0"/>
              <a:buNone/>
            </a:pPr>
            <a:r>
              <a:rPr lang="en-US" altLang="en-US"/>
              <a:t>D. All these choices are correct</a:t>
            </a:r>
          </a:p>
          <a:p>
            <a:pPr marL="512763" indent="-512763">
              <a:buFont typeface="Arial" panose="020B0604020202020204" pitchFamily="34" charset="0"/>
              <a:buNone/>
            </a:pPr>
            <a:r>
              <a:rPr lang="en-US" altLang="en-US"/>
              <a:t> </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a:extLst>
              <a:ext uri="{FF2B5EF4-FFF2-40B4-BE49-F238E27FC236}">
                <a16:creationId xmlns:a16="http://schemas.microsoft.com/office/drawing/2014/main" id="{7BA465CA-E7E4-DF06-A9C5-73D457A7760F}"/>
              </a:ext>
            </a:extLst>
          </p:cNvPr>
          <p:cNvSpPr>
            <a:spLocks noGrp="1"/>
          </p:cNvSpPr>
          <p:nvPr>
            <p:ph type="title"/>
          </p:nvPr>
        </p:nvSpPr>
        <p:spPr>
          <a:xfrm>
            <a:off x="1828800" y="182563"/>
            <a:ext cx="7010400" cy="1646237"/>
          </a:xfrm>
        </p:spPr>
        <p:txBody>
          <a:bodyPr/>
          <a:lstStyle/>
          <a:p>
            <a:pPr algn="l"/>
            <a:r>
              <a:rPr lang="en-US" altLang="en-US" sz="2800" b="1"/>
              <a:t>G1B05 [97.111((5)(b)]  Which of the following one-way transmissions are permitted?</a:t>
            </a:r>
            <a:br>
              <a:rPr lang="en-US" altLang="en-US" sz="2800" b="1"/>
            </a:br>
            <a:endParaRPr lang="en-US" altLang="en-US" sz="2800" b="1"/>
          </a:p>
        </p:txBody>
      </p:sp>
      <p:sp>
        <p:nvSpPr>
          <p:cNvPr id="138243" name="Content Placeholder 2">
            <a:extLst>
              <a:ext uri="{FF2B5EF4-FFF2-40B4-BE49-F238E27FC236}">
                <a16:creationId xmlns:a16="http://schemas.microsoft.com/office/drawing/2014/main" id="{76A9FF32-D2F1-D8AE-1B4A-F9ABAAC1B378}"/>
              </a:ext>
            </a:extLst>
          </p:cNvPr>
          <p:cNvSpPr>
            <a:spLocks noGrp="1"/>
          </p:cNvSpPr>
          <p:nvPr>
            <p:ph idx="1"/>
          </p:nvPr>
        </p:nvSpPr>
        <p:spPr>
          <a:xfrm>
            <a:off x="457200" y="2011363"/>
            <a:ext cx="8229600" cy="4525962"/>
          </a:xfrm>
        </p:spPr>
        <p:txBody>
          <a:bodyPr/>
          <a:lstStyle/>
          <a:p>
            <a:pPr marL="512763" indent="-512763">
              <a:buFont typeface="Arial" panose="020B0604020202020204" pitchFamily="34" charset="0"/>
              <a:buNone/>
            </a:pPr>
            <a:r>
              <a:rPr lang="en-US" altLang="en-US"/>
              <a:t>A. Unidentified test transmissions of less than 10 seconds in duration</a:t>
            </a:r>
          </a:p>
          <a:p>
            <a:pPr marL="512763" indent="-512763">
              <a:buFont typeface="Arial" panose="020B0604020202020204" pitchFamily="34" charset="0"/>
              <a:buNone/>
            </a:pPr>
            <a:r>
              <a:rPr lang="en-US" altLang="en-US">
                <a:solidFill>
                  <a:srgbClr val="FF0000"/>
                </a:solidFill>
              </a:rPr>
              <a:t>B. Transmissions to assist with learning the International Morse code</a:t>
            </a:r>
          </a:p>
          <a:p>
            <a:pPr marL="512763" indent="-512763">
              <a:buFont typeface="Arial" panose="020B0604020202020204" pitchFamily="34" charset="0"/>
              <a:buNone/>
            </a:pPr>
            <a:r>
              <a:rPr lang="en-US" altLang="en-US"/>
              <a:t>C. Regular transmissions offering equipment for sale, if intended for amateur radio use</a:t>
            </a:r>
          </a:p>
          <a:p>
            <a:pPr marL="512763" indent="-512763">
              <a:buFont typeface="Arial" panose="020B0604020202020204" pitchFamily="34" charset="0"/>
              <a:buNone/>
            </a:pPr>
            <a:r>
              <a:rPr lang="en-US" altLang="en-US"/>
              <a:t>D. All these choices are correct</a:t>
            </a:r>
          </a:p>
          <a:p>
            <a:pPr marL="512763" indent="-512763">
              <a:buFont typeface="Arial" panose="020B0604020202020204" pitchFamily="34" charset="0"/>
              <a:buNone/>
            </a:pPr>
            <a:r>
              <a:rPr lang="en-US" altLang="en-US"/>
              <a:t> </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a:extLst>
              <a:ext uri="{FF2B5EF4-FFF2-40B4-BE49-F238E27FC236}">
                <a16:creationId xmlns:a16="http://schemas.microsoft.com/office/drawing/2014/main" id="{1318B460-4177-8047-DEA2-757F0558C51F}"/>
              </a:ext>
            </a:extLst>
          </p:cNvPr>
          <p:cNvSpPr>
            <a:spLocks noGrp="1"/>
          </p:cNvSpPr>
          <p:nvPr>
            <p:ph type="title"/>
          </p:nvPr>
        </p:nvSpPr>
        <p:spPr>
          <a:xfrm>
            <a:off x="1828800" y="792163"/>
            <a:ext cx="7010400" cy="1036637"/>
          </a:xfrm>
        </p:spPr>
        <p:txBody>
          <a:bodyPr/>
          <a:lstStyle/>
          <a:p>
            <a:pPr algn="l"/>
            <a:r>
              <a:rPr lang="en-US" altLang="en-US" sz="2800" b="1"/>
              <a:t>G1B04 [97.113(c)]  Which of the following transmissions is permitted for all amateur stations?</a:t>
            </a:r>
            <a:br>
              <a:rPr lang="en-US" altLang="en-US" sz="2800" b="1"/>
            </a:br>
            <a:br>
              <a:rPr lang="en-US" altLang="en-US" sz="2800" b="1"/>
            </a:br>
            <a:endParaRPr lang="en-US" altLang="en-US" sz="2800" b="1"/>
          </a:p>
        </p:txBody>
      </p:sp>
      <p:sp>
        <p:nvSpPr>
          <p:cNvPr id="139267" name="Content Placeholder 2">
            <a:extLst>
              <a:ext uri="{FF2B5EF4-FFF2-40B4-BE49-F238E27FC236}">
                <a16:creationId xmlns:a16="http://schemas.microsoft.com/office/drawing/2014/main" id="{11C591D0-9B9E-AD1D-1374-480D4720F1BF}"/>
              </a:ext>
            </a:extLst>
          </p:cNvPr>
          <p:cNvSpPr>
            <a:spLocks noGrp="1"/>
          </p:cNvSpPr>
          <p:nvPr>
            <p:ph idx="1"/>
          </p:nvPr>
        </p:nvSpPr>
        <p:spPr>
          <a:xfrm>
            <a:off x="457200" y="2011363"/>
            <a:ext cx="8229600" cy="4525962"/>
          </a:xfrm>
        </p:spPr>
        <p:txBody>
          <a:bodyPr/>
          <a:lstStyle/>
          <a:p>
            <a:pPr marL="512763" indent="-512763">
              <a:buFont typeface="Arial" panose="020B0604020202020204" pitchFamily="34" charset="0"/>
              <a:buNone/>
            </a:pPr>
            <a:r>
              <a:rPr lang="en-US" altLang="en-US"/>
              <a:t>A. Unidentified transmissions of less than 10 seconds duration for test purposes only</a:t>
            </a:r>
          </a:p>
          <a:p>
            <a:pPr marL="512763" indent="-512763">
              <a:buFont typeface="Arial" panose="020B0604020202020204" pitchFamily="34" charset="0"/>
              <a:buNone/>
            </a:pPr>
            <a:r>
              <a:rPr lang="en-US" altLang="en-US"/>
              <a:t>B. Automatic retransmission of other amateur signals by any amateur station</a:t>
            </a:r>
          </a:p>
          <a:p>
            <a:pPr marL="512763" indent="-512763">
              <a:buFont typeface="Arial" panose="020B0604020202020204" pitchFamily="34" charset="0"/>
              <a:buNone/>
            </a:pPr>
            <a:r>
              <a:rPr lang="en-US" altLang="en-US"/>
              <a:t>C. Occasional retransmission of weather and propagation forecast information from US government stations</a:t>
            </a:r>
          </a:p>
          <a:p>
            <a:pPr marL="512763" indent="-512763">
              <a:buFont typeface="Arial" panose="020B0604020202020204" pitchFamily="34" charset="0"/>
              <a:buNone/>
            </a:pPr>
            <a:r>
              <a:rPr lang="en-US" altLang="en-US"/>
              <a:t>D. Encrypted messages, if not intended to facilitate a criminal act</a:t>
            </a:r>
          </a:p>
          <a:p>
            <a:pPr marL="512763" indent="-512763">
              <a:buFont typeface="Arial" panose="020B0604020202020204" pitchFamily="34" charset="0"/>
              <a:buNone/>
            </a:pPr>
            <a:r>
              <a:rPr lang="en-US" altLang="en-US"/>
              <a:t> </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1">
            <a:extLst>
              <a:ext uri="{FF2B5EF4-FFF2-40B4-BE49-F238E27FC236}">
                <a16:creationId xmlns:a16="http://schemas.microsoft.com/office/drawing/2014/main" id="{F768CA5A-9B66-0919-0508-E6A3C7D9A830}"/>
              </a:ext>
            </a:extLst>
          </p:cNvPr>
          <p:cNvSpPr>
            <a:spLocks noGrp="1"/>
          </p:cNvSpPr>
          <p:nvPr>
            <p:ph type="title"/>
          </p:nvPr>
        </p:nvSpPr>
        <p:spPr>
          <a:xfrm>
            <a:off x="1828800" y="792163"/>
            <a:ext cx="7010400" cy="1036637"/>
          </a:xfrm>
        </p:spPr>
        <p:txBody>
          <a:bodyPr/>
          <a:lstStyle/>
          <a:p>
            <a:pPr algn="l"/>
            <a:r>
              <a:rPr lang="en-US" altLang="en-US" sz="2800" b="1"/>
              <a:t>G1B04 [97.113(c)]  Which of the following transmissions is permitted for all amateur stations?</a:t>
            </a:r>
            <a:br>
              <a:rPr lang="en-US" altLang="en-US" sz="2800" b="1"/>
            </a:br>
            <a:br>
              <a:rPr lang="en-US" altLang="en-US" sz="2800" b="1"/>
            </a:br>
            <a:endParaRPr lang="en-US" altLang="en-US" sz="2800" b="1"/>
          </a:p>
        </p:txBody>
      </p:sp>
      <p:sp>
        <p:nvSpPr>
          <p:cNvPr id="140291" name="Content Placeholder 2">
            <a:extLst>
              <a:ext uri="{FF2B5EF4-FFF2-40B4-BE49-F238E27FC236}">
                <a16:creationId xmlns:a16="http://schemas.microsoft.com/office/drawing/2014/main" id="{FB053E0A-FC48-5757-AF49-721DB563F6E7}"/>
              </a:ext>
            </a:extLst>
          </p:cNvPr>
          <p:cNvSpPr>
            <a:spLocks noGrp="1"/>
          </p:cNvSpPr>
          <p:nvPr>
            <p:ph idx="1"/>
          </p:nvPr>
        </p:nvSpPr>
        <p:spPr>
          <a:xfrm>
            <a:off x="457200" y="2011363"/>
            <a:ext cx="8229600" cy="4525962"/>
          </a:xfrm>
        </p:spPr>
        <p:txBody>
          <a:bodyPr/>
          <a:lstStyle/>
          <a:p>
            <a:pPr marL="512763" indent="-512763">
              <a:buFont typeface="Arial" panose="020B0604020202020204" pitchFamily="34" charset="0"/>
              <a:buNone/>
            </a:pPr>
            <a:r>
              <a:rPr lang="en-US" altLang="en-US"/>
              <a:t>A. Unidentified transmissions of less than 10 seconds duration for test purposes only</a:t>
            </a:r>
          </a:p>
          <a:p>
            <a:pPr marL="512763" indent="-512763">
              <a:buFont typeface="Arial" panose="020B0604020202020204" pitchFamily="34" charset="0"/>
              <a:buNone/>
            </a:pPr>
            <a:r>
              <a:rPr lang="en-US" altLang="en-US"/>
              <a:t>B. Automatic retransmission of other amateur signals by any amateur station</a:t>
            </a:r>
          </a:p>
          <a:p>
            <a:pPr marL="512763" indent="-512763">
              <a:buFont typeface="Arial" panose="020B0604020202020204" pitchFamily="34" charset="0"/>
              <a:buNone/>
            </a:pPr>
            <a:r>
              <a:rPr lang="en-US" altLang="en-US">
                <a:solidFill>
                  <a:srgbClr val="FF0000"/>
                </a:solidFill>
              </a:rPr>
              <a:t>C. Occasional retransmission of weather and propagation forecast information from US government stations</a:t>
            </a:r>
          </a:p>
          <a:p>
            <a:pPr marL="512763" indent="-512763">
              <a:buFont typeface="Arial" panose="020B0604020202020204" pitchFamily="34" charset="0"/>
              <a:buNone/>
            </a:pPr>
            <a:r>
              <a:rPr lang="en-US" altLang="en-US"/>
              <a:t>D. Encrypted messages, if not intended to facilitate a criminal act</a:t>
            </a:r>
          </a:p>
          <a:p>
            <a:pPr marL="512763" indent="-512763">
              <a:buFont typeface="Arial" panose="020B0604020202020204" pitchFamily="34" charset="0"/>
              <a:buNone/>
            </a:pPr>
            <a:r>
              <a:rPr lang="en-US" altLang="en-US"/>
              <a:t> </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a:extLst>
              <a:ext uri="{FF2B5EF4-FFF2-40B4-BE49-F238E27FC236}">
                <a16:creationId xmlns:a16="http://schemas.microsoft.com/office/drawing/2014/main" id="{33CE378B-17D2-44DB-F115-193F98B097FD}"/>
              </a:ext>
            </a:extLst>
          </p:cNvPr>
          <p:cNvSpPr>
            <a:spLocks noGrp="1"/>
          </p:cNvSpPr>
          <p:nvPr>
            <p:ph type="title"/>
          </p:nvPr>
        </p:nvSpPr>
        <p:spPr>
          <a:xfrm>
            <a:off x="1828800" y="609600"/>
            <a:ext cx="7010400" cy="1600200"/>
          </a:xfrm>
        </p:spPr>
        <p:txBody>
          <a:bodyPr/>
          <a:lstStyle/>
          <a:p>
            <a:pPr algn="l" eaLnBrk="1" hangingPunct="1"/>
            <a:r>
              <a:rPr lang="en-US" altLang="en-US" sz="2800" b="1"/>
              <a:t>G1B08 -- [97.111(a)(1)]  When is it permissible to communicate with amateur stations in countries outside the areas administered by the Federal Communications Commission?</a:t>
            </a:r>
            <a:br>
              <a:rPr lang="en-US" altLang="en-US" sz="2800" b="1"/>
            </a:br>
            <a:endParaRPr lang="en-US" altLang="en-US" sz="2800" b="1"/>
          </a:p>
        </p:txBody>
      </p:sp>
      <p:sp>
        <p:nvSpPr>
          <p:cNvPr id="141315" name="Content Placeholder 2">
            <a:extLst>
              <a:ext uri="{FF2B5EF4-FFF2-40B4-BE49-F238E27FC236}">
                <a16:creationId xmlns:a16="http://schemas.microsoft.com/office/drawing/2014/main" id="{9F4734F8-C4E2-17E3-00BA-B6F11BC8E40D}"/>
              </a:ext>
            </a:extLst>
          </p:cNvPr>
          <p:cNvSpPr>
            <a:spLocks noGrp="1"/>
          </p:cNvSpPr>
          <p:nvPr>
            <p:ph idx="1"/>
          </p:nvPr>
        </p:nvSpPr>
        <p:spPr>
          <a:xfrm>
            <a:off x="457200" y="2133600"/>
            <a:ext cx="8229600" cy="4419600"/>
          </a:xfrm>
        </p:spPr>
        <p:txBody>
          <a:bodyPr/>
          <a:lstStyle/>
          <a:p>
            <a:pPr marL="0" indent="0">
              <a:buFont typeface="Arial" panose="020B0604020202020204" pitchFamily="34" charset="0"/>
              <a:buNone/>
            </a:pPr>
            <a:r>
              <a:rPr lang="en-US" altLang="en-US" sz="2400"/>
              <a:t>A. Only when the foreign country has a formal third-party agreement filed with the FCC</a:t>
            </a:r>
          </a:p>
          <a:p>
            <a:pPr marL="0" indent="0">
              <a:buFont typeface="Arial" panose="020B0604020202020204" pitchFamily="34" charset="0"/>
              <a:buNone/>
            </a:pPr>
            <a:r>
              <a:rPr lang="en-US" altLang="en-US" sz="2400"/>
              <a:t>B. When the contact is with amateurs in any country except those whose administrations have notified the ITU that they object to such communications</a:t>
            </a:r>
          </a:p>
          <a:p>
            <a:pPr marL="0" indent="0">
              <a:buFont typeface="Arial" panose="020B0604020202020204" pitchFamily="34" charset="0"/>
              <a:buNone/>
            </a:pPr>
            <a:r>
              <a:rPr lang="en-US" altLang="en-US" sz="2400"/>
              <a:t>C. Only when the contact is with amateurs licensed by a country which is a member of the United Nations, or by a territory possessed by such a country</a:t>
            </a:r>
          </a:p>
          <a:p>
            <a:pPr marL="0" indent="0">
              <a:buFont typeface="Arial" panose="020B0604020202020204" pitchFamily="34" charset="0"/>
              <a:buNone/>
            </a:pPr>
            <a:r>
              <a:rPr lang="en-US" altLang="en-US" sz="2400"/>
              <a:t>D. Only when the contact is with amateurs licensed by a country which is a member of the International Amateur Radio Union, or by a territory possessed by such a country</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a:extLst>
              <a:ext uri="{FF2B5EF4-FFF2-40B4-BE49-F238E27FC236}">
                <a16:creationId xmlns:a16="http://schemas.microsoft.com/office/drawing/2014/main" id="{A87F96A0-739B-F438-F1A8-5647369A7970}"/>
              </a:ext>
            </a:extLst>
          </p:cNvPr>
          <p:cNvSpPr>
            <a:spLocks noGrp="1"/>
          </p:cNvSpPr>
          <p:nvPr>
            <p:ph type="title"/>
          </p:nvPr>
        </p:nvSpPr>
        <p:spPr>
          <a:xfrm>
            <a:off x="1828800" y="609600"/>
            <a:ext cx="7010400" cy="1600200"/>
          </a:xfrm>
        </p:spPr>
        <p:txBody>
          <a:bodyPr/>
          <a:lstStyle/>
          <a:p>
            <a:pPr algn="l" eaLnBrk="1" hangingPunct="1"/>
            <a:r>
              <a:rPr lang="en-US" altLang="en-US" sz="2800" b="1"/>
              <a:t>G1B08 -- [97.111(a)(1)]  When is it permissible to communicate with amateur stations in countries outside the areas administered by the Federal Communications Commission?</a:t>
            </a:r>
            <a:br>
              <a:rPr lang="en-US" altLang="en-US" sz="2800" b="1"/>
            </a:br>
            <a:endParaRPr lang="en-US" altLang="en-US" sz="2800" b="1"/>
          </a:p>
        </p:txBody>
      </p:sp>
      <p:sp>
        <p:nvSpPr>
          <p:cNvPr id="142339" name="Content Placeholder 2">
            <a:extLst>
              <a:ext uri="{FF2B5EF4-FFF2-40B4-BE49-F238E27FC236}">
                <a16:creationId xmlns:a16="http://schemas.microsoft.com/office/drawing/2014/main" id="{71131F30-6E82-2BC0-E466-F139F6EB84CA}"/>
              </a:ext>
            </a:extLst>
          </p:cNvPr>
          <p:cNvSpPr>
            <a:spLocks noGrp="1"/>
          </p:cNvSpPr>
          <p:nvPr>
            <p:ph idx="1"/>
          </p:nvPr>
        </p:nvSpPr>
        <p:spPr>
          <a:xfrm>
            <a:off x="457200" y="2133600"/>
            <a:ext cx="8229600" cy="4419600"/>
          </a:xfrm>
        </p:spPr>
        <p:txBody>
          <a:bodyPr/>
          <a:lstStyle/>
          <a:p>
            <a:pPr marL="0" indent="0">
              <a:buFont typeface="Arial" panose="020B0604020202020204" pitchFamily="34" charset="0"/>
              <a:buNone/>
            </a:pPr>
            <a:r>
              <a:rPr lang="en-US" altLang="en-US" sz="2400"/>
              <a:t>A. Only when the foreign country has a formal third-party agreement filed with the FCC</a:t>
            </a:r>
          </a:p>
          <a:p>
            <a:pPr marL="0" indent="0">
              <a:buFont typeface="Arial" panose="020B0604020202020204" pitchFamily="34" charset="0"/>
              <a:buNone/>
            </a:pPr>
            <a:r>
              <a:rPr lang="en-US" altLang="en-US" sz="2400">
                <a:solidFill>
                  <a:srgbClr val="FF0000"/>
                </a:solidFill>
              </a:rPr>
              <a:t>B. When the contact is with amateurs in any country except those whose administrations have notified the ITU that they object to such communications</a:t>
            </a:r>
          </a:p>
          <a:p>
            <a:pPr marL="0" indent="0">
              <a:buFont typeface="Arial" panose="020B0604020202020204" pitchFamily="34" charset="0"/>
              <a:buNone/>
            </a:pPr>
            <a:r>
              <a:rPr lang="en-US" altLang="en-US" sz="2400"/>
              <a:t>C. Only when the contact is with amateurs licensed by a country which is a member of the United Nations, or by a territory possessed by such a country</a:t>
            </a:r>
          </a:p>
          <a:p>
            <a:pPr marL="0" indent="0">
              <a:buFont typeface="Arial" panose="020B0604020202020204" pitchFamily="34" charset="0"/>
              <a:buNone/>
            </a:pPr>
            <a:r>
              <a:rPr lang="en-US" altLang="en-US" sz="2400"/>
              <a:t>D. Only when the contact is with amateurs licensed by a country which is a member of the International Amateur Radio Union, or by a territory possessed by such a country</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a:extLst>
              <a:ext uri="{FF2B5EF4-FFF2-40B4-BE49-F238E27FC236}">
                <a16:creationId xmlns:a16="http://schemas.microsoft.com/office/drawing/2014/main" id="{FB74C6C1-FA49-5A62-744E-B9813183B0D4}"/>
              </a:ext>
            </a:extLst>
          </p:cNvPr>
          <p:cNvSpPr>
            <a:spLocks noGrp="1"/>
          </p:cNvSpPr>
          <p:nvPr>
            <p:ph type="title"/>
          </p:nvPr>
        </p:nvSpPr>
        <p:spPr>
          <a:xfrm>
            <a:off x="1828800" y="182563"/>
            <a:ext cx="6858000" cy="1646237"/>
          </a:xfrm>
        </p:spPr>
        <p:txBody>
          <a:bodyPr/>
          <a:lstStyle/>
          <a:p>
            <a:pPr algn="l"/>
            <a:r>
              <a:rPr lang="en-US" altLang="en-US" sz="2800" b="1"/>
              <a:t>G1B07 [97.113(a)(4)]  What are the restrictions on the use of abbreviations or procedural signals in the amateur service?</a:t>
            </a:r>
            <a:br>
              <a:rPr lang="en-US" altLang="en-US" sz="2800" b="1"/>
            </a:br>
            <a:endParaRPr lang="en-US" altLang="en-US" sz="2800" b="1"/>
          </a:p>
        </p:txBody>
      </p:sp>
      <p:sp>
        <p:nvSpPr>
          <p:cNvPr id="143363" name="Content Placeholder 2">
            <a:extLst>
              <a:ext uri="{FF2B5EF4-FFF2-40B4-BE49-F238E27FC236}">
                <a16:creationId xmlns:a16="http://schemas.microsoft.com/office/drawing/2014/main" id="{76BF464D-2458-CE63-9D38-304C8A5BD51F}"/>
              </a:ext>
            </a:extLst>
          </p:cNvPr>
          <p:cNvSpPr>
            <a:spLocks noGrp="1"/>
          </p:cNvSpPr>
          <p:nvPr>
            <p:ph idx="1"/>
          </p:nvPr>
        </p:nvSpPr>
        <p:spPr>
          <a:xfrm>
            <a:off x="457200" y="2011363"/>
            <a:ext cx="8229600" cy="3992562"/>
          </a:xfrm>
        </p:spPr>
        <p:txBody>
          <a:bodyPr/>
          <a:lstStyle/>
          <a:p>
            <a:pPr marL="512763" indent="-512763">
              <a:buFont typeface="Arial" panose="020B0604020202020204" pitchFamily="34" charset="0"/>
              <a:buNone/>
            </a:pPr>
            <a:r>
              <a:rPr lang="en-US" altLang="en-US"/>
              <a:t>A. Only “Q” signals are permitted</a:t>
            </a:r>
          </a:p>
          <a:p>
            <a:pPr marL="512763" indent="-512763">
              <a:buFont typeface="Arial" panose="020B0604020202020204" pitchFamily="34" charset="0"/>
              <a:buNone/>
            </a:pPr>
            <a:r>
              <a:rPr lang="en-US" altLang="en-US"/>
              <a:t>B. They may be used if they do not obscure the meaning of a message</a:t>
            </a:r>
          </a:p>
          <a:p>
            <a:pPr marL="512763" indent="-512763">
              <a:buFont typeface="Arial" panose="020B0604020202020204" pitchFamily="34" charset="0"/>
              <a:buNone/>
            </a:pPr>
            <a:r>
              <a:rPr lang="en-US" altLang="en-US"/>
              <a:t>C. They are not permitted</a:t>
            </a:r>
          </a:p>
          <a:p>
            <a:pPr marL="512763" indent="-512763">
              <a:buFont typeface="Arial" panose="020B0604020202020204" pitchFamily="34" charset="0"/>
              <a:buNone/>
            </a:pPr>
            <a:r>
              <a:rPr lang="en-US" altLang="en-US"/>
              <a:t>D. They are limited to those expressly listed in Part 97 of the FCC rules</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1">
            <a:extLst>
              <a:ext uri="{FF2B5EF4-FFF2-40B4-BE49-F238E27FC236}">
                <a16:creationId xmlns:a16="http://schemas.microsoft.com/office/drawing/2014/main" id="{DF6C33AA-A991-FBAF-BC70-390114B6C842}"/>
              </a:ext>
            </a:extLst>
          </p:cNvPr>
          <p:cNvSpPr>
            <a:spLocks noGrp="1"/>
          </p:cNvSpPr>
          <p:nvPr>
            <p:ph type="title"/>
          </p:nvPr>
        </p:nvSpPr>
        <p:spPr>
          <a:xfrm>
            <a:off x="1828800" y="182563"/>
            <a:ext cx="6858000" cy="1646237"/>
          </a:xfrm>
        </p:spPr>
        <p:txBody>
          <a:bodyPr/>
          <a:lstStyle/>
          <a:p>
            <a:pPr algn="l"/>
            <a:r>
              <a:rPr lang="en-US" altLang="en-US" sz="2800" b="1"/>
              <a:t>G1B07 [97.113(a)(4)]  What are the restrictions on the use of abbreviations or procedural signals in the amateur service?</a:t>
            </a:r>
            <a:br>
              <a:rPr lang="en-US" altLang="en-US" sz="2800" b="1"/>
            </a:br>
            <a:endParaRPr lang="en-US" altLang="en-US" sz="2800" b="1"/>
          </a:p>
        </p:txBody>
      </p:sp>
      <p:sp>
        <p:nvSpPr>
          <p:cNvPr id="144387" name="Content Placeholder 2">
            <a:extLst>
              <a:ext uri="{FF2B5EF4-FFF2-40B4-BE49-F238E27FC236}">
                <a16:creationId xmlns:a16="http://schemas.microsoft.com/office/drawing/2014/main" id="{E90E4417-B118-58DD-5343-6E47E11CDB04}"/>
              </a:ext>
            </a:extLst>
          </p:cNvPr>
          <p:cNvSpPr>
            <a:spLocks noGrp="1"/>
          </p:cNvSpPr>
          <p:nvPr>
            <p:ph idx="1"/>
          </p:nvPr>
        </p:nvSpPr>
        <p:spPr>
          <a:xfrm>
            <a:off x="457200" y="2011363"/>
            <a:ext cx="8229600" cy="3992562"/>
          </a:xfrm>
        </p:spPr>
        <p:txBody>
          <a:bodyPr/>
          <a:lstStyle/>
          <a:p>
            <a:pPr marL="512763" indent="-512763">
              <a:buFont typeface="Arial" panose="020B0604020202020204" pitchFamily="34" charset="0"/>
              <a:buNone/>
            </a:pPr>
            <a:r>
              <a:rPr lang="en-US" altLang="en-US"/>
              <a:t>A. Only “Q” signals are permitted</a:t>
            </a:r>
          </a:p>
          <a:p>
            <a:pPr marL="512763" indent="-512763">
              <a:buFont typeface="Arial" panose="020B0604020202020204" pitchFamily="34" charset="0"/>
              <a:buNone/>
            </a:pPr>
            <a:r>
              <a:rPr lang="en-US" altLang="en-US">
                <a:solidFill>
                  <a:srgbClr val="FF0000"/>
                </a:solidFill>
              </a:rPr>
              <a:t>B. They may be used if they do not obscure the meaning of a message</a:t>
            </a:r>
          </a:p>
          <a:p>
            <a:pPr marL="512763" indent="-512763">
              <a:buFont typeface="Arial" panose="020B0604020202020204" pitchFamily="34" charset="0"/>
              <a:buNone/>
            </a:pPr>
            <a:r>
              <a:rPr lang="en-US" altLang="en-US"/>
              <a:t>C. They are not permitted</a:t>
            </a:r>
          </a:p>
          <a:p>
            <a:pPr marL="512763" indent="-512763">
              <a:buFont typeface="Arial" panose="020B0604020202020204" pitchFamily="34" charset="0"/>
              <a:buNone/>
            </a:pPr>
            <a:r>
              <a:rPr lang="en-US" altLang="en-US"/>
              <a:t>D. They are limited to those expressly listed in Part 97 of the FCC rules</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a:extLst>
              <a:ext uri="{FF2B5EF4-FFF2-40B4-BE49-F238E27FC236}">
                <a16:creationId xmlns:a16="http://schemas.microsoft.com/office/drawing/2014/main" id="{0881ABA7-BFBB-4800-25D6-0767DEEA80EE}"/>
              </a:ext>
            </a:extLst>
          </p:cNvPr>
          <p:cNvSpPr>
            <a:spLocks noGrp="1"/>
          </p:cNvSpPr>
          <p:nvPr>
            <p:ph type="title"/>
          </p:nvPr>
        </p:nvSpPr>
        <p:spPr>
          <a:xfrm>
            <a:off x="1828800" y="411163"/>
            <a:ext cx="6858000" cy="1646237"/>
          </a:xfrm>
        </p:spPr>
        <p:txBody>
          <a:bodyPr/>
          <a:lstStyle/>
          <a:p>
            <a:pPr algn="l"/>
            <a:r>
              <a:rPr lang="en-US" altLang="en-US" sz="2800" b="1"/>
              <a:t>G1E02 [97.205(b)]  When may a 10-meter repeater retransmit the 2-meter signal from a station that has a Technician class control operator?</a:t>
            </a:r>
            <a:br>
              <a:rPr lang="en-US" altLang="en-US" sz="2800" b="1"/>
            </a:br>
            <a:endParaRPr lang="en-US" altLang="en-US" sz="2800" b="1"/>
          </a:p>
        </p:txBody>
      </p:sp>
      <p:sp>
        <p:nvSpPr>
          <p:cNvPr id="49155" name="Content Placeholder 2">
            <a:extLst>
              <a:ext uri="{FF2B5EF4-FFF2-40B4-BE49-F238E27FC236}">
                <a16:creationId xmlns:a16="http://schemas.microsoft.com/office/drawing/2014/main" id="{35BB1000-83E1-5D01-2257-B6A6AEB8ADCE}"/>
              </a:ext>
            </a:extLst>
          </p:cNvPr>
          <p:cNvSpPr>
            <a:spLocks noGrp="1"/>
          </p:cNvSpPr>
          <p:nvPr>
            <p:ph idx="1"/>
          </p:nvPr>
        </p:nvSpPr>
        <p:spPr>
          <a:xfrm>
            <a:off x="457200" y="2011363"/>
            <a:ext cx="8229600" cy="3916362"/>
          </a:xfrm>
        </p:spPr>
        <p:txBody>
          <a:bodyPr>
            <a:normAutofit fontScale="92500" lnSpcReduction="10000"/>
          </a:bodyPr>
          <a:lstStyle/>
          <a:p>
            <a:pPr marL="512763" indent="-512763">
              <a:buFont typeface="Arial" charset="0"/>
              <a:buNone/>
              <a:defRPr/>
            </a:pPr>
            <a:r>
              <a:rPr lang="en-US" dirty="0"/>
              <a:t>A. Under no circumstances</a:t>
            </a:r>
          </a:p>
          <a:p>
            <a:pPr marL="512763" indent="-512763">
              <a:buFont typeface="Arial" charset="0"/>
              <a:buNone/>
              <a:defRPr/>
            </a:pPr>
            <a:r>
              <a:rPr lang="en-US" dirty="0"/>
              <a:t>B. Only if the station on 10-meters is operating under a Special Temporary Authorization allowing such retransmission</a:t>
            </a:r>
          </a:p>
          <a:p>
            <a:pPr marL="512763" indent="-512763">
              <a:buFont typeface="Arial" charset="0"/>
              <a:buNone/>
              <a:defRPr/>
            </a:pPr>
            <a:r>
              <a:rPr lang="en-US" dirty="0"/>
              <a:t>C. Only during an FCC-declared general state of communications emergency</a:t>
            </a:r>
          </a:p>
          <a:p>
            <a:pPr marL="512763" indent="-512763">
              <a:buFont typeface="Arial" charset="0"/>
              <a:buNone/>
              <a:defRPr/>
            </a:pPr>
            <a:r>
              <a:rPr lang="en-US" dirty="0"/>
              <a:t>D. Only if the 10-meter repeater control operator holds at least a General class license</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a:extLst>
              <a:ext uri="{FF2B5EF4-FFF2-40B4-BE49-F238E27FC236}">
                <a16:creationId xmlns:a16="http://schemas.microsoft.com/office/drawing/2014/main" id="{8C538985-AD44-E74B-8875-40706F5060A7}"/>
              </a:ext>
            </a:extLst>
          </p:cNvPr>
          <p:cNvSpPr>
            <a:spLocks noGrp="1"/>
          </p:cNvSpPr>
          <p:nvPr>
            <p:ph type="title"/>
          </p:nvPr>
        </p:nvSpPr>
        <p:spPr>
          <a:xfrm>
            <a:off x="1828800" y="411163"/>
            <a:ext cx="6858000" cy="1646237"/>
          </a:xfrm>
        </p:spPr>
        <p:txBody>
          <a:bodyPr/>
          <a:lstStyle/>
          <a:p>
            <a:pPr algn="l"/>
            <a:r>
              <a:rPr lang="en-US" altLang="en-US" sz="2800" b="1"/>
              <a:t>G1E02 [97.205(b)]  When may a 10-meter repeater retransmit the 2-meter signal from a station that has a Technician class control operator?</a:t>
            </a:r>
            <a:br>
              <a:rPr lang="en-US" altLang="en-US" sz="2800" b="1"/>
            </a:br>
            <a:endParaRPr lang="en-US" altLang="en-US" sz="2800" b="1"/>
          </a:p>
        </p:txBody>
      </p:sp>
      <p:sp>
        <p:nvSpPr>
          <p:cNvPr id="49155" name="Content Placeholder 2">
            <a:extLst>
              <a:ext uri="{FF2B5EF4-FFF2-40B4-BE49-F238E27FC236}">
                <a16:creationId xmlns:a16="http://schemas.microsoft.com/office/drawing/2014/main" id="{31501C54-B15D-0397-E0B9-1F210488A3CC}"/>
              </a:ext>
            </a:extLst>
          </p:cNvPr>
          <p:cNvSpPr>
            <a:spLocks noGrp="1"/>
          </p:cNvSpPr>
          <p:nvPr>
            <p:ph idx="1"/>
          </p:nvPr>
        </p:nvSpPr>
        <p:spPr>
          <a:xfrm>
            <a:off x="457200" y="2011363"/>
            <a:ext cx="8229600" cy="3916362"/>
          </a:xfrm>
        </p:spPr>
        <p:txBody>
          <a:bodyPr>
            <a:normAutofit fontScale="92500" lnSpcReduction="10000"/>
          </a:bodyPr>
          <a:lstStyle/>
          <a:p>
            <a:pPr marL="512763" indent="-512763">
              <a:buFont typeface="Arial" charset="0"/>
              <a:buNone/>
              <a:defRPr/>
            </a:pPr>
            <a:r>
              <a:rPr lang="en-US" dirty="0"/>
              <a:t>A. Under no circumstances</a:t>
            </a:r>
          </a:p>
          <a:p>
            <a:pPr marL="512763" indent="-512763">
              <a:buFont typeface="Arial" charset="0"/>
              <a:buNone/>
              <a:defRPr/>
            </a:pPr>
            <a:r>
              <a:rPr lang="en-US" dirty="0"/>
              <a:t>B. Only if the station on 10-meters is operating under a Special Temporary Authorization allowing such retransmission</a:t>
            </a:r>
          </a:p>
          <a:p>
            <a:pPr marL="512763" indent="-512763">
              <a:buFont typeface="Arial" charset="0"/>
              <a:buNone/>
              <a:defRPr/>
            </a:pPr>
            <a:r>
              <a:rPr lang="en-US" dirty="0"/>
              <a:t>C. Only during an FCC-declared general state of communications emergency</a:t>
            </a:r>
          </a:p>
          <a:p>
            <a:pPr marL="512763" indent="-512763">
              <a:buFont typeface="Arial" charset="0"/>
              <a:buNone/>
              <a:defRPr/>
            </a:pPr>
            <a:r>
              <a:rPr lang="en-US" dirty="0">
                <a:solidFill>
                  <a:srgbClr val="FF0000"/>
                </a:solidFill>
              </a:rPr>
              <a:t>D. Only if the 10-meter repeater control operator holds at least a General class license</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Content Placeholder 2">
            <a:extLst>
              <a:ext uri="{FF2B5EF4-FFF2-40B4-BE49-F238E27FC236}">
                <a16:creationId xmlns:a16="http://schemas.microsoft.com/office/drawing/2014/main" id="{E36CF6E5-057E-4150-8024-4A870619F5FC}"/>
              </a:ext>
            </a:extLst>
          </p:cNvPr>
          <p:cNvSpPr>
            <a:spLocks noGrp="1"/>
          </p:cNvSpPr>
          <p:nvPr>
            <p:ph idx="1"/>
          </p:nvPr>
        </p:nvSpPr>
        <p:spPr>
          <a:xfrm>
            <a:off x="533400" y="1828800"/>
            <a:ext cx="8001000" cy="4953000"/>
          </a:xfrm>
        </p:spPr>
        <p:txBody>
          <a:bodyPr/>
          <a:lstStyle/>
          <a:p>
            <a:pPr eaLnBrk="1" hangingPunct="1"/>
            <a:r>
              <a:rPr lang="en-US" altLang="en-US"/>
              <a:t>Good Amateur Practices</a:t>
            </a:r>
          </a:p>
          <a:p>
            <a:pPr lvl="1">
              <a:buFont typeface="Arial" panose="020B0604020202020204" pitchFamily="34" charset="0"/>
              <a:buChar char="•"/>
            </a:pPr>
            <a:r>
              <a:rPr lang="en-US" altLang="en-US"/>
              <a:t>In all respects not specifically covered by FCC Rules each amateur station must be operated in accordance with good engineering and good amateur practice. [§97.101(a)]</a:t>
            </a:r>
          </a:p>
          <a:p>
            <a:pPr lvl="2"/>
            <a:r>
              <a:rPr lang="en-US" altLang="en-US"/>
              <a:t>Band plans.</a:t>
            </a:r>
          </a:p>
          <a:p>
            <a:pPr lvl="2"/>
            <a:r>
              <a:rPr lang="en-US" altLang="en-US"/>
              <a:t>Repeater coordination.</a:t>
            </a:r>
          </a:p>
          <a:p>
            <a:pPr lvl="2"/>
            <a:r>
              <a:rPr lang="en-US" altLang="en-US"/>
              <a:t>Courtesy.</a:t>
            </a:r>
          </a:p>
          <a:p>
            <a:pPr lvl="2"/>
            <a:r>
              <a:rPr lang="en-US" altLang="en-US"/>
              <a:t>RFI.</a:t>
            </a:r>
          </a:p>
          <a:p>
            <a:pPr lvl="2"/>
            <a:r>
              <a:rPr lang="en-US" altLang="en-US">
                <a:solidFill>
                  <a:srgbClr val="FF0000"/>
                </a:solidFill>
              </a:rPr>
              <a:t>FCC’s determines compliance.</a:t>
            </a:r>
          </a:p>
        </p:txBody>
      </p:sp>
      <p:sp>
        <p:nvSpPr>
          <p:cNvPr id="147459" name="Title 1">
            <a:extLst>
              <a:ext uri="{FF2B5EF4-FFF2-40B4-BE49-F238E27FC236}">
                <a16:creationId xmlns:a16="http://schemas.microsoft.com/office/drawing/2014/main" id="{1F6B087B-1EB9-1EDB-4793-D2F92CE64EF8}"/>
              </a:ext>
            </a:extLst>
          </p:cNvPr>
          <p:cNvSpPr>
            <a:spLocks noGrp="1"/>
          </p:cNvSpPr>
          <p:nvPr>
            <p:ph type="title"/>
          </p:nvPr>
        </p:nvSpPr>
        <p:spPr>
          <a:xfrm>
            <a:off x="1828800" y="182563"/>
            <a:ext cx="7040563" cy="1600200"/>
          </a:xfrm>
        </p:spPr>
        <p:txBody>
          <a:bodyPr/>
          <a:lstStyle/>
          <a:p>
            <a:pPr eaLnBrk="1" hangingPunct="1"/>
            <a:r>
              <a:rPr lang="en-US" altLang="en-US" b="1">
                <a:solidFill>
                  <a:srgbClr val="0070C0"/>
                </a:solidFill>
              </a:rPr>
              <a:t>Technical Rules &amp; Standards</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Content Placeholder 2">
            <a:extLst>
              <a:ext uri="{FF2B5EF4-FFF2-40B4-BE49-F238E27FC236}">
                <a16:creationId xmlns:a16="http://schemas.microsoft.com/office/drawing/2014/main" id="{98A97EFB-7E21-B495-2FF4-FA8A16C8B4F2}"/>
              </a:ext>
            </a:extLst>
          </p:cNvPr>
          <p:cNvSpPr>
            <a:spLocks noGrp="1"/>
          </p:cNvSpPr>
          <p:nvPr>
            <p:ph idx="1"/>
          </p:nvPr>
        </p:nvSpPr>
        <p:spPr>
          <a:xfrm>
            <a:off x="533400" y="1828800"/>
            <a:ext cx="8229600" cy="4953000"/>
          </a:xfrm>
        </p:spPr>
        <p:txBody>
          <a:bodyPr/>
          <a:lstStyle/>
          <a:p>
            <a:pPr eaLnBrk="1" hangingPunct="1"/>
            <a:r>
              <a:rPr lang="en-US" altLang="en-US"/>
              <a:t>Transmitters &amp; Amplifier Power</a:t>
            </a:r>
          </a:p>
          <a:p>
            <a:pPr lvl="1" eaLnBrk="1" hangingPunct="1">
              <a:buFont typeface="Arial" panose="020B0604020202020204" pitchFamily="34" charset="0"/>
              <a:buChar char="•"/>
            </a:pPr>
            <a:r>
              <a:rPr lang="en-US" altLang="en-US">
                <a:solidFill>
                  <a:srgbClr val="FF0000"/>
                </a:solidFill>
              </a:rPr>
              <a:t>An amateur station must use the minimum transmitter power necessary to carry out the desired communications [§97.313].</a:t>
            </a:r>
          </a:p>
          <a:p>
            <a:pPr lvl="1" eaLnBrk="1" hangingPunct="1">
              <a:buFont typeface="Arial" panose="020B0604020202020204" pitchFamily="34" charset="0"/>
              <a:buChar char="•"/>
            </a:pPr>
            <a:r>
              <a:rPr lang="en-US" altLang="en-US"/>
              <a:t>Maximum power output = </a:t>
            </a:r>
            <a:r>
              <a:rPr lang="en-US" altLang="en-US">
                <a:solidFill>
                  <a:srgbClr val="FF0000"/>
                </a:solidFill>
              </a:rPr>
              <a:t>1500 Watts PEP</a:t>
            </a:r>
            <a:r>
              <a:rPr lang="en-US" altLang="en-US"/>
              <a:t>.</a:t>
            </a:r>
          </a:p>
          <a:p>
            <a:pPr lvl="2" eaLnBrk="1" hangingPunct="1"/>
            <a:r>
              <a:rPr lang="en-US" altLang="en-US">
                <a:solidFill>
                  <a:srgbClr val="FF0000"/>
                </a:solidFill>
              </a:rPr>
              <a:t>PEP = Peak Envelop Power (specified by FCC rules)</a:t>
            </a:r>
          </a:p>
          <a:p>
            <a:pPr lvl="2" eaLnBrk="1" hangingPunct="1"/>
            <a:r>
              <a:rPr lang="en-US" altLang="en-US"/>
              <a:t>Exceptions:</a:t>
            </a:r>
          </a:p>
          <a:p>
            <a:pPr lvl="3" eaLnBrk="1" hangingPunct="1">
              <a:buFont typeface="Arial" panose="020B0604020202020204" pitchFamily="34" charset="0"/>
              <a:buChar char="•"/>
            </a:pPr>
            <a:r>
              <a:rPr lang="en-US" altLang="en-US">
                <a:solidFill>
                  <a:srgbClr val="FF0000"/>
                </a:solidFill>
              </a:rPr>
              <a:t>60m = 100 Watts (PEP respect to a dipole).</a:t>
            </a:r>
          </a:p>
          <a:p>
            <a:pPr lvl="3" eaLnBrk="1" hangingPunct="1">
              <a:buFont typeface="Arial" panose="020B0604020202020204" pitchFamily="34" charset="0"/>
              <a:buChar char="•"/>
            </a:pPr>
            <a:r>
              <a:rPr lang="en-US" altLang="en-US">
                <a:solidFill>
                  <a:srgbClr val="FF0000"/>
                </a:solidFill>
              </a:rPr>
              <a:t>30m = 200 Watts PEP.</a:t>
            </a:r>
          </a:p>
          <a:p>
            <a:pPr lvl="3" eaLnBrk="1" hangingPunct="1">
              <a:buFont typeface="Arial" panose="020B0604020202020204" pitchFamily="34" charset="0"/>
              <a:buChar char="•"/>
            </a:pPr>
            <a:r>
              <a:rPr lang="en-US" altLang="en-US">
                <a:solidFill>
                  <a:srgbClr val="FF0000"/>
                </a:solidFill>
              </a:rPr>
              <a:t>Spread Spectrum (SS) = 10 Watts PEP</a:t>
            </a:r>
          </a:p>
          <a:p>
            <a:pPr lvl="3" eaLnBrk="1" hangingPunct="1">
              <a:buFont typeface="Arial" panose="020B0604020202020204" pitchFamily="34" charset="0"/>
              <a:buChar char="•"/>
            </a:pPr>
            <a:r>
              <a:rPr lang="en-US" altLang="en-US"/>
              <a:t>Novice &amp; Technician operators limited to 200 Watts PEP on HF.</a:t>
            </a:r>
          </a:p>
        </p:txBody>
      </p:sp>
      <p:sp>
        <p:nvSpPr>
          <p:cNvPr id="148483" name="Title 1">
            <a:extLst>
              <a:ext uri="{FF2B5EF4-FFF2-40B4-BE49-F238E27FC236}">
                <a16:creationId xmlns:a16="http://schemas.microsoft.com/office/drawing/2014/main" id="{A03FC23D-D39F-36FD-8D11-54D13DF95ED2}"/>
              </a:ext>
            </a:extLst>
          </p:cNvPr>
          <p:cNvSpPr>
            <a:spLocks noGrp="1"/>
          </p:cNvSpPr>
          <p:nvPr>
            <p:ph type="title"/>
          </p:nvPr>
        </p:nvSpPr>
        <p:spPr>
          <a:xfrm>
            <a:off x="1828800" y="182563"/>
            <a:ext cx="7040563" cy="1600200"/>
          </a:xfrm>
        </p:spPr>
        <p:txBody>
          <a:bodyPr/>
          <a:lstStyle/>
          <a:p>
            <a:pPr eaLnBrk="1" hangingPunct="1"/>
            <a:r>
              <a:rPr lang="en-US" altLang="en-US" b="1">
                <a:solidFill>
                  <a:srgbClr val="0070C0"/>
                </a:solidFill>
              </a:rPr>
              <a:t>Technical Rules &amp; Standards</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Content Placeholder 2">
            <a:extLst>
              <a:ext uri="{FF2B5EF4-FFF2-40B4-BE49-F238E27FC236}">
                <a16:creationId xmlns:a16="http://schemas.microsoft.com/office/drawing/2014/main" id="{6FC8B0C2-E0B9-9561-9A40-99163F30E9E0}"/>
              </a:ext>
            </a:extLst>
          </p:cNvPr>
          <p:cNvSpPr>
            <a:spLocks noGrp="1"/>
          </p:cNvSpPr>
          <p:nvPr>
            <p:ph idx="1"/>
          </p:nvPr>
        </p:nvSpPr>
        <p:spPr>
          <a:xfrm>
            <a:off x="533400" y="1828800"/>
            <a:ext cx="8001000" cy="4953000"/>
          </a:xfrm>
        </p:spPr>
        <p:txBody>
          <a:bodyPr/>
          <a:lstStyle/>
          <a:p>
            <a:pPr eaLnBrk="1" hangingPunct="1"/>
            <a:r>
              <a:rPr lang="en-US" altLang="en-US"/>
              <a:t>Transmitters &amp; Amplifier Power</a:t>
            </a:r>
          </a:p>
          <a:p>
            <a:pPr lvl="1" eaLnBrk="1" hangingPunct="1">
              <a:buFont typeface="Arial" panose="020B0604020202020204" pitchFamily="34" charset="0"/>
              <a:buChar char="•"/>
            </a:pPr>
            <a:r>
              <a:rPr lang="en-US" altLang="en-US"/>
              <a:t>Effective Radiated Power (ERP).</a:t>
            </a:r>
          </a:p>
          <a:p>
            <a:pPr lvl="2" eaLnBrk="1" hangingPunct="1"/>
            <a:r>
              <a:rPr lang="en-US" altLang="en-US"/>
              <a:t>(Transmitter Power) x (Antenna Gain) / (Feedline Loss</a:t>
            </a:r>
            <a:r>
              <a:rPr lang="en-US" altLang="en-US" sz="2000"/>
              <a:t>)</a:t>
            </a:r>
          </a:p>
          <a:p>
            <a:pPr lvl="1" eaLnBrk="1" hangingPunct="1">
              <a:buFont typeface="Arial" panose="020B0604020202020204" pitchFamily="34" charset="0"/>
              <a:buChar char="•"/>
            </a:pPr>
            <a:r>
              <a:rPr lang="en-US" altLang="en-US"/>
              <a:t>QRP </a:t>
            </a:r>
          </a:p>
          <a:p>
            <a:pPr lvl="2" eaLnBrk="1" hangingPunct="1"/>
            <a:r>
              <a:rPr lang="en-US" altLang="en-US">
                <a:solidFill>
                  <a:srgbClr val="FF0000"/>
                </a:solidFill>
              </a:rPr>
              <a:t>Low power transmit operations</a:t>
            </a:r>
          </a:p>
          <a:p>
            <a:pPr lvl="2" eaLnBrk="1" hangingPunct="1"/>
            <a:r>
              <a:rPr lang="en-US" altLang="en-US"/>
              <a:t>5-10 watts or less. </a:t>
            </a:r>
          </a:p>
          <a:p>
            <a:pPr lvl="2" eaLnBrk="1" hangingPunct="1"/>
            <a:r>
              <a:rPr lang="en-US" altLang="en-US"/>
              <a:t>5 W or less output for CW </a:t>
            </a:r>
          </a:p>
          <a:p>
            <a:pPr lvl="2" eaLnBrk="1" hangingPunct="1"/>
            <a:r>
              <a:rPr lang="en-US" altLang="en-US"/>
              <a:t>10 W PEP output or less for SSB</a:t>
            </a:r>
          </a:p>
          <a:p>
            <a:pPr lvl="2" eaLnBrk="1" hangingPunct="1"/>
            <a:r>
              <a:rPr lang="en-US" altLang="en-US"/>
              <a:t>QRPP 1 W or less (unofficial)</a:t>
            </a:r>
          </a:p>
        </p:txBody>
      </p:sp>
      <p:sp>
        <p:nvSpPr>
          <p:cNvPr id="150531" name="Title 1">
            <a:extLst>
              <a:ext uri="{FF2B5EF4-FFF2-40B4-BE49-F238E27FC236}">
                <a16:creationId xmlns:a16="http://schemas.microsoft.com/office/drawing/2014/main" id="{387B18C4-6F88-A128-21D2-C1E7FA84C08E}"/>
              </a:ext>
            </a:extLst>
          </p:cNvPr>
          <p:cNvSpPr>
            <a:spLocks noGrp="1"/>
          </p:cNvSpPr>
          <p:nvPr>
            <p:ph type="title"/>
          </p:nvPr>
        </p:nvSpPr>
        <p:spPr>
          <a:xfrm>
            <a:off x="1828800" y="182563"/>
            <a:ext cx="7040563" cy="1600200"/>
          </a:xfrm>
        </p:spPr>
        <p:txBody>
          <a:bodyPr/>
          <a:lstStyle/>
          <a:p>
            <a:pPr eaLnBrk="1" hangingPunct="1"/>
            <a:r>
              <a:rPr lang="en-US" altLang="en-US" b="1">
                <a:solidFill>
                  <a:srgbClr val="0070C0"/>
                </a:solidFill>
              </a:rPr>
              <a:t>Technical Rules &amp; Standards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Content Placeholder 2">
            <a:extLst>
              <a:ext uri="{FF2B5EF4-FFF2-40B4-BE49-F238E27FC236}">
                <a16:creationId xmlns:a16="http://schemas.microsoft.com/office/drawing/2014/main" id="{1F11AA44-507C-BB2A-AC4E-4B0391155DA1}"/>
              </a:ext>
            </a:extLst>
          </p:cNvPr>
          <p:cNvSpPr>
            <a:spLocks noGrp="1"/>
          </p:cNvSpPr>
          <p:nvPr>
            <p:ph idx="1"/>
          </p:nvPr>
        </p:nvSpPr>
        <p:spPr>
          <a:xfrm>
            <a:off x="533400" y="1828800"/>
            <a:ext cx="8001000" cy="4953000"/>
          </a:xfrm>
        </p:spPr>
        <p:txBody>
          <a:bodyPr/>
          <a:lstStyle/>
          <a:p>
            <a:pPr eaLnBrk="1" hangingPunct="1"/>
            <a:r>
              <a:rPr lang="en-US" altLang="en-US"/>
              <a:t>Digital Transmissions</a:t>
            </a:r>
          </a:p>
          <a:p>
            <a:pPr lvl="1" eaLnBrk="1" hangingPunct="1">
              <a:buFont typeface="Arial" panose="020B0604020202020204" pitchFamily="34" charset="0"/>
              <a:buChar char="•"/>
            </a:pPr>
            <a:r>
              <a:rPr lang="en-US" altLang="en-US">
                <a:solidFill>
                  <a:srgbClr val="FF0000"/>
                </a:solidFill>
              </a:rPr>
              <a:t>Protocol must be public so that anyone can monitor before use.</a:t>
            </a:r>
          </a:p>
          <a:p>
            <a:pPr lvl="1" eaLnBrk="1" hangingPunct="1">
              <a:buFont typeface="Arial" panose="020B0604020202020204" pitchFamily="34" charset="0"/>
              <a:buChar char="•"/>
            </a:pPr>
            <a:r>
              <a:rPr lang="en-US" altLang="en-US"/>
              <a:t>Limits on symbol rate. </a:t>
            </a:r>
            <a:r>
              <a:rPr lang="en-US" altLang="en-US" sz="1800"/>
              <a:t>(technology may drive changes)</a:t>
            </a:r>
          </a:p>
          <a:p>
            <a:pPr lvl="2" eaLnBrk="1" hangingPunct="1"/>
            <a:r>
              <a:rPr lang="en-US" altLang="en-US"/>
              <a:t>Higher symbol rate = wider bandwidth.</a:t>
            </a:r>
          </a:p>
        </p:txBody>
      </p:sp>
      <p:graphicFrame>
        <p:nvGraphicFramePr>
          <p:cNvPr id="4" name="Table 3">
            <a:extLst>
              <a:ext uri="{FF2B5EF4-FFF2-40B4-BE49-F238E27FC236}">
                <a16:creationId xmlns:a16="http://schemas.microsoft.com/office/drawing/2014/main" id="{8B32ADB8-07B4-4CD1-F10E-93863A13767B}"/>
              </a:ext>
            </a:extLst>
          </p:cNvPr>
          <p:cNvGraphicFramePr>
            <a:graphicFrameLocks noGrp="1"/>
          </p:cNvGraphicFramePr>
          <p:nvPr/>
        </p:nvGraphicFramePr>
        <p:xfrm>
          <a:off x="1143000" y="4343400"/>
          <a:ext cx="6781800" cy="2225675"/>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gridCol w="2712720">
                  <a:extLst>
                    <a:ext uri="{9D8B030D-6E8A-4147-A177-3AD203B41FA5}">
                      <a16:colId xmlns:a16="http://schemas.microsoft.com/office/drawing/2014/main" val="20002"/>
                    </a:ext>
                  </a:extLst>
                </a:gridCol>
              </a:tblGrid>
              <a:tr h="370946">
                <a:tc>
                  <a:txBody>
                    <a:bodyPr/>
                    <a:lstStyle/>
                    <a:p>
                      <a:pPr algn="ctr"/>
                      <a:r>
                        <a:rPr lang="en-US" sz="1800" dirty="0"/>
                        <a:t>Band</a:t>
                      </a:r>
                    </a:p>
                  </a:txBody>
                  <a:tcPr marT="45733" marB="45733"/>
                </a:tc>
                <a:tc>
                  <a:txBody>
                    <a:bodyPr/>
                    <a:lstStyle/>
                    <a:p>
                      <a:pPr algn="ctr"/>
                      <a:r>
                        <a:rPr lang="en-US" sz="1800" dirty="0"/>
                        <a:t>Maximum Symbol Rate</a:t>
                      </a:r>
                    </a:p>
                  </a:txBody>
                  <a:tcPr marT="45733" marB="45733"/>
                </a:tc>
                <a:tc>
                  <a:txBody>
                    <a:bodyPr/>
                    <a:lstStyle/>
                    <a:p>
                      <a:pPr algn="ctr"/>
                      <a:r>
                        <a:rPr lang="en-US" sz="1800" dirty="0"/>
                        <a:t>Maximum Bandwidth</a:t>
                      </a:r>
                    </a:p>
                  </a:txBody>
                  <a:tcPr marT="45733" marB="45733"/>
                </a:tc>
                <a:extLst>
                  <a:ext uri="{0D108BD9-81ED-4DB2-BD59-A6C34878D82A}">
                    <a16:rowId xmlns:a16="http://schemas.microsoft.com/office/drawing/2014/main" val="10000"/>
                  </a:ext>
                </a:extLst>
              </a:tr>
              <a:tr h="370946">
                <a:tc>
                  <a:txBody>
                    <a:bodyPr/>
                    <a:lstStyle/>
                    <a:p>
                      <a:pPr algn="ctr"/>
                      <a:r>
                        <a:rPr lang="en-US" sz="1800" dirty="0"/>
                        <a:t>160m – 12m</a:t>
                      </a:r>
                    </a:p>
                  </a:txBody>
                  <a:tcPr marT="45733" marB="45733"/>
                </a:tc>
                <a:tc>
                  <a:txBody>
                    <a:bodyPr/>
                    <a:lstStyle/>
                    <a:p>
                      <a:pPr algn="ctr"/>
                      <a:r>
                        <a:rPr lang="en-US" sz="1800" dirty="0">
                          <a:solidFill>
                            <a:srgbClr val="FF0000"/>
                          </a:solidFill>
                        </a:rPr>
                        <a:t>300 baud</a:t>
                      </a:r>
                    </a:p>
                  </a:txBody>
                  <a:tcPr marT="45733" marB="45733"/>
                </a:tc>
                <a:tc>
                  <a:txBody>
                    <a:bodyPr/>
                    <a:lstStyle/>
                    <a:p>
                      <a:pPr algn="ctr"/>
                      <a:r>
                        <a:rPr lang="en-US" sz="1800" dirty="0"/>
                        <a:t>1 kHz</a:t>
                      </a:r>
                    </a:p>
                  </a:txBody>
                  <a:tcPr marT="45733" marB="45733"/>
                </a:tc>
                <a:extLst>
                  <a:ext uri="{0D108BD9-81ED-4DB2-BD59-A6C34878D82A}">
                    <a16:rowId xmlns:a16="http://schemas.microsoft.com/office/drawing/2014/main" val="10001"/>
                  </a:ext>
                </a:extLst>
              </a:tr>
              <a:tr h="370946">
                <a:tc>
                  <a:txBody>
                    <a:bodyPr/>
                    <a:lstStyle/>
                    <a:p>
                      <a:pPr algn="ctr"/>
                      <a:r>
                        <a:rPr lang="en-US" sz="1800" dirty="0"/>
                        <a:t>10m</a:t>
                      </a:r>
                    </a:p>
                  </a:txBody>
                  <a:tcPr marT="45733" marB="45733"/>
                </a:tc>
                <a:tc>
                  <a:txBody>
                    <a:bodyPr/>
                    <a:lstStyle/>
                    <a:p>
                      <a:pPr algn="ctr"/>
                      <a:r>
                        <a:rPr lang="en-US" sz="1800" dirty="0">
                          <a:solidFill>
                            <a:srgbClr val="FF0000"/>
                          </a:solidFill>
                        </a:rPr>
                        <a:t>1200 baud</a:t>
                      </a:r>
                    </a:p>
                  </a:txBody>
                  <a:tcPr marT="45733" marB="45733"/>
                </a:tc>
                <a:tc>
                  <a:txBody>
                    <a:bodyPr/>
                    <a:lstStyle/>
                    <a:p>
                      <a:pPr algn="ctr"/>
                      <a:r>
                        <a:rPr lang="en-US" sz="1800" dirty="0"/>
                        <a:t>1 kHz</a:t>
                      </a:r>
                    </a:p>
                  </a:txBody>
                  <a:tcPr marT="45733" marB="45733"/>
                </a:tc>
                <a:extLst>
                  <a:ext uri="{0D108BD9-81ED-4DB2-BD59-A6C34878D82A}">
                    <a16:rowId xmlns:a16="http://schemas.microsoft.com/office/drawing/2014/main" val="10002"/>
                  </a:ext>
                </a:extLst>
              </a:tr>
              <a:tr h="370946">
                <a:tc>
                  <a:txBody>
                    <a:bodyPr/>
                    <a:lstStyle/>
                    <a:p>
                      <a:pPr algn="ctr"/>
                      <a:r>
                        <a:rPr lang="en-US" sz="1800" dirty="0"/>
                        <a:t>6m &amp; 2m</a:t>
                      </a:r>
                    </a:p>
                  </a:txBody>
                  <a:tcPr marT="45733" marB="45733"/>
                </a:tc>
                <a:tc>
                  <a:txBody>
                    <a:bodyPr/>
                    <a:lstStyle/>
                    <a:p>
                      <a:pPr algn="ctr"/>
                      <a:r>
                        <a:rPr lang="en-US" sz="1800" dirty="0">
                          <a:solidFill>
                            <a:srgbClr val="FF0000"/>
                          </a:solidFill>
                        </a:rPr>
                        <a:t>19.6 </a:t>
                      </a:r>
                      <a:r>
                        <a:rPr lang="en-US" sz="1800" dirty="0" err="1">
                          <a:solidFill>
                            <a:srgbClr val="FF0000"/>
                          </a:solidFill>
                        </a:rPr>
                        <a:t>kilobaud</a:t>
                      </a:r>
                      <a:endParaRPr lang="en-US" sz="1800" dirty="0">
                        <a:solidFill>
                          <a:srgbClr val="FF0000"/>
                        </a:solidFill>
                      </a:endParaRPr>
                    </a:p>
                  </a:txBody>
                  <a:tcPr marT="45733" marB="45733"/>
                </a:tc>
                <a:tc>
                  <a:txBody>
                    <a:bodyPr/>
                    <a:lstStyle/>
                    <a:p>
                      <a:pPr algn="ctr"/>
                      <a:r>
                        <a:rPr lang="en-US" sz="1800" dirty="0"/>
                        <a:t>20 kHz</a:t>
                      </a:r>
                    </a:p>
                  </a:txBody>
                  <a:tcPr marT="45733" marB="45733"/>
                </a:tc>
                <a:extLst>
                  <a:ext uri="{0D108BD9-81ED-4DB2-BD59-A6C34878D82A}">
                    <a16:rowId xmlns:a16="http://schemas.microsoft.com/office/drawing/2014/main" val="10003"/>
                  </a:ext>
                </a:extLst>
              </a:tr>
              <a:tr h="370946">
                <a:tc>
                  <a:txBody>
                    <a:bodyPr/>
                    <a:lstStyle/>
                    <a:p>
                      <a:pPr algn="ctr"/>
                      <a:r>
                        <a:rPr lang="en-US" sz="1800" dirty="0"/>
                        <a:t>1.25m &amp; 70cm</a:t>
                      </a:r>
                    </a:p>
                  </a:txBody>
                  <a:tcPr marT="45733" marB="45733"/>
                </a:tc>
                <a:tc>
                  <a:txBody>
                    <a:bodyPr/>
                    <a:lstStyle/>
                    <a:p>
                      <a:pPr algn="ctr"/>
                      <a:r>
                        <a:rPr lang="en-US" sz="1800" dirty="0">
                          <a:solidFill>
                            <a:srgbClr val="FF0000"/>
                          </a:solidFill>
                        </a:rPr>
                        <a:t>56 </a:t>
                      </a:r>
                      <a:r>
                        <a:rPr lang="en-US" sz="1800" dirty="0" err="1">
                          <a:solidFill>
                            <a:srgbClr val="FF0000"/>
                          </a:solidFill>
                        </a:rPr>
                        <a:t>kilobaud</a:t>
                      </a:r>
                      <a:endParaRPr lang="en-US" sz="1800" dirty="0">
                        <a:solidFill>
                          <a:srgbClr val="FF0000"/>
                        </a:solidFill>
                      </a:endParaRPr>
                    </a:p>
                  </a:txBody>
                  <a:tcPr marT="45733" marB="45733"/>
                </a:tc>
                <a:tc>
                  <a:txBody>
                    <a:bodyPr/>
                    <a:lstStyle/>
                    <a:p>
                      <a:pPr algn="ctr"/>
                      <a:r>
                        <a:rPr lang="en-US" sz="1800" dirty="0"/>
                        <a:t>100 kHz</a:t>
                      </a:r>
                    </a:p>
                  </a:txBody>
                  <a:tcPr marT="45733" marB="45733"/>
                </a:tc>
                <a:extLst>
                  <a:ext uri="{0D108BD9-81ED-4DB2-BD59-A6C34878D82A}">
                    <a16:rowId xmlns:a16="http://schemas.microsoft.com/office/drawing/2014/main" val="10004"/>
                  </a:ext>
                </a:extLst>
              </a:tr>
              <a:tr h="370946">
                <a:tc>
                  <a:txBody>
                    <a:bodyPr/>
                    <a:lstStyle/>
                    <a:p>
                      <a:pPr algn="ctr"/>
                      <a:r>
                        <a:rPr lang="en-US" sz="1800" dirty="0"/>
                        <a:t>33cm &amp; up</a:t>
                      </a:r>
                    </a:p>
                  </a:txBody>
                  <a:tcPr marT="45733" marB="45733"/>
                </a:tc>
                <a:tc>
                  <a:txBody>
                    <a:bodyPr/>
                    <a:lstStyle/>
                    <a:p>
                      <a:pPr algn="ctr"/>
                      <a:r>
                        <a:rPr lang="en-US" sz="1800" dirty="0"/>
                        <a:t>No limit</a:t>
                      </a:r>
                    </a:p>
                  </a:txBody>
                  <a:tcPr marT="45733" marB="45733"/>
                </a:tc>
                <a:tc>
                  <a:txBody>
                    <a:bodyPr/>
                    <a:lstStyle/>
                    <a:p>
                      <a:pPr algn="ctr"/>
                      <a:r>
                        <a:rPr lang="en-US" sz="1800" dirty="0"/>
                        <a:t>No Limit</a:t>
                      </a:r>
                    </a:p>
                  </a:txBody>
                  <a:tcPr marT="45733" marB="45733"/>
                </a:tc>
                <a:extLst>
                  <a:ext uri="{0D108BD9-81ED-4DB2-BD59-A6C34878D82A}">
                    <a16:rowId xmlns:a16="http://schemas.microsoft.com/office/drawing/2014/main" val="10005"/>
                  </a:ext>
                </a:extLst>
              </a:tr>
            </a:tbl>
          </a:graphicData>
        </a:graphic>
      </p:graphicFrame>
      <p:sp>
        <p:nvSpPr>
          <p:cNvPr id="151585" name="Title 1">
            <a:extLst>
              <a:ext uri="{FF2B5EF4-FFF2-40B4-BE49-F238E27FC236}">
                <a16:creationId xmlns:a16="http://schemas.microsoft.com/office/drawing/2014/main" id="{4B7DBD58-7947-A498-2E2B-969DFA427382}"/>
              </a:ext>
            </a:extLst>
          </p:cNvPr>
          <p:cNvSpPr>
            <a:spLocks noGrp="1"/>
          </p:cNvSpPr>
          <p:nvPr>
            <p:ph type="title"/>
          </p:nvPr>
        </p:nvSpPr>
        <p:spPr>
          <a:xfrm>
            <a:off x="1828800" y="182563"/>
            <a:ext cx="7040563" cy="1600200"/>
          </a:xfrm>
        </p:spPr>
        <p:txBody>
          <a:bodyPr/>
          <a:lstStyle/>
          <a:p>
            <a:pPr eaLnBrk="1" hangingPunct="1"/>
            <a:r>
              <a:rPr lang="en-US" altLang="en-US" b="1">
                <a:solidFill>
                  <a:srgbClr val="0070C0"/>
                </a:solidFill>
              </a:rPr>
              <a:t>Technical Rules &amp; Standards</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a:extLst>
              <a:ext uri="{FF2B5EF4-FFF2-40B4-BE49-F238E27FC236}">
                <a16:creationId xmlns:a16="http://schemas.microsoft.com/office/drawing/2014/main" id="{0C83BF6F-B581-E3E5-F5C9-55F7021FCE2E}"/>
              </a:ext>
            </a:extLst>
          </p:cNvPr>
          <p:cNvSpPr>
            <a:spLocks noGrp="1"/>
          </p:cNvSpPr>
          <p:nvPr>
            <p:ph type="title"/>
          </p:nvPr>
        </p:nvSpPr>
        <p:spPr>
          <a:xfrm>
            <a:off x="1828800" y="563563"/>
            <a:ext cx="6858000" cy="1646237"/>
          </a:xfrm>
        </p:spPr>
        <p:txBody>
          <a:bodyPr/>
          <a:lstStyle/>
          <a:p>
            <a:pPr algn="l"/>
            <a:r>
              <a:rPr lang="en-US" altLang="en-US" sz="2800" b="1"/>
              <a:t>G1B11 [97.101(a)]  Who or what determines “good engineering and good amateur practice,” as applied to the operation of an amateur station in all respects not covered by the Part 97 rules?</a:t>
            </a:r>
            <a:br>
              <a:rPr lang="en-US" altLang="en-US" sz="2800" b="1"/>
            </a:br>
            <a:endParaRPr lang="en-US" altLang="en-US" sz="2800" b="1"/>
          </a:p>
        </p:txBody>
      </p:sp>
      <p:sp>
        <p:nvSpPr>
          <p:cNvPr id="152579" name="Content Placeholder 2">
            <a:extLst>
              <a:ext uri="{FF2B5EF4-FFF2-40B4-BE49-F238E27FC236}">
                <a16:creationId xmlns:a16="http://schemas.microsoft.com/office/drawing/2014/main" id="{61658146-C290-42BB-4244-0E588F722949}"/>
              </a:ext>
            </a:extLst>
          </p:cNvPr>
          <p:cNvSpPr>
            <a:spLocks noGrp="1"/>
          </p:cNvSpPr>
          <p:nvPr>
            <p:ph idx="1"/>
          </p:nvPr>
        </p:nvSpPr>
        <p:spPr>
          <a:xfrm>
            <a:off x="457200" y="2255838"/>
            <a:ext cx="8229600" cy="3992562"/>
          </a:xfrm>
        </p:spPr>
        <p:txBody>
          <a:bodyPr/>
          <a:lstStyle/>
          <a:p>
            <a:pPr marL="512763" indent="-512763">
              <a:buFont typeface="Arial" panose="020B0604020202020204" pitchFamily="34" charset="0"/>
              <a:buNone/>
            </a:pPr>
            <a:r>
              <a:rPr lang="en-US" altLang="en-US"/>
              <a:t>A. The FCC</a:t>
            </a:r>
          </a:p>
          <a:p>
            <a:pPr marL="512763" indent="-512763">
              <a:buFont typeface="Arial" panose="020B0604020202020204" pitchFamily="34" charset="0"/>
              <a:buNone/>
            </a:pPr>
            <a:r>
              <a:rPr lang="en-US" altLang="en-US"/>
              <a:t>B. The control operator</a:t>
            </a:r>
          </a:p>
          <a:p>
            <a:pPr marL="512763" indent="-512763">
              <a:buFont typeface="Arial" panose="020B0604020202020204" pitchFamily="34" charset="0"/>
              <a:buNone/>
            </a:pPr>
            <a:r>
              <a:rPr lang="en-US" altLang="en-US"/>
              <a:t>C. The IEEE</a:t>
            </a:r>
          </a:p>
          <a:p>
            <a:pPr marL="512763" indent="-512763">
              <a:buFont typeface="Arial" panose="020B0604020202020204" pitchFamily="34" charset="0"/>
              <a:buNone/>
            </a:pPr>
            <a:r>
              <a:rPr lang="en-US" altLang="en-US"/>
              <a:t>D. The ITU</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itle 1">
            <a:extLst>
              <a:ext uri="{FF2B5EF4-FFF2-40B4-BE49-F238E27FC236}">
                <a16:creationId xmlns:a16="http://schemas.microsoft.com/office/drawing/2014/main" id="{E19D17D8-7AE5-0C9F-B96C-540455AECC77}"/>
              </a:ext>
            </a:extLst>
          </p:cNvPr>
          <p:cNvSpPr>
            <a:spLocks noGrp="1"/>
          </p:cNvSpPr>
          <p:nvPr>
            <p:ph type="title"/>
          </p:nvPr>
        </p:nvSpPr>
        <p:spPr>
          <a:xfrm>
            <a:off x="1828800" y="563563"/>
            <a:ext cx="6858000" cy="1646237"/>
          </a:xfrm>
        </p:spPr>
        <p:txBody>
          <a:bodyPr/>
          <a:lstStyle/>
          <a:p>
            <a:pPr algn="l"/>
            <a:r>
              <a:rPr lang="en-US" altLang="en-US" sz="2800" b="1"/>
              <a:t>G1B11 [97.101(a)]  Who or what determines “good engineering and good amateur practice,” as applied to the operation of an amateur station in all respects not covered by the Part 97 rules?</a:t>
            </a:r>
            <a:br>
              <a:rPr lang="en-US" altLang="en-US" sz="2800" b="1"/>
            </a:br>
            <a:endParaRPr lang="en-US" altLang="en-US" sz="2800" b="1"/>
          </a:p>
        </p:txBody>
      </p:sp>
      <p:sp>
        <p:nvSpPr>
          <p:cNvPr id="153603" name="Content Placeholder 2">
            <a:extLst>
              <a:ext uri="{FF2B5EF4-FFF2-40B4-BE49-F238E27FC236}">
                <a16:creationId xmlns:a16="http://schemas.microsoft.com/office/drawing/2014/main" id="{9F7F0FA2-0A0F-8591-8E74-FF4C7B3A965C}"/>
              </a:ext>
            </a:extLst>
          </p:cNvPr>
          <p:cNvSpPr>
            <a:spLocks noGrp="1"/>
          </p:cNvSpPr>
          <p:nvPr>
            <p:ph idx="1"/>
          </p:nvPr>
        </p:nvSpPr>
        <p:spPr>
          <a:xfrm>
            <a:off x="457200" y="2255838"/>
            <a:ext cx="8229600" cy="3992562"/>
          </a:xfrm>
        </p:spPr>
        <p:txBody>
          <a:bodyPr/>
          <a:lstStyle/>
          <a:p>
            <a:pPr marL="512763" indent="-512763">
              <a:buFont typeface="Arial" panose="020B0604020202020204" pitchFamily="34" charset="0"/>
              <a:buNone/>
            </a:pPr>
            <a:r>
              <a:rPr lang="en-US" altLang="en-US">
                <a:solidFill>
                  <a:srgbClr val="FF0000"/>
                </a:solidFill>
              </a:rPr>
              <a:t>A. The FCC</a:t>
            </a:r>
          </a:p>
          <a:p>
            <a:pPr marL="512763" indent="-512763">
              <a:buFont typeface="Arial" panose="020B0604020202020204" pitchFamily="34" charset="0"/>
              <a:buNone/>
            </a:pPr>
            <a:r>
              <a:rPr lang="en-US" altLang="en-US"/>
              <a:t>B. The control operator</a:t>
            </a:r>
          </a:p>
          <a:p>
            <a:pPr marL="512763" indent="-512763">
              <a:buFont typeface="Arial" panose="020B0604020202020204" pitchFamily="34" charset="0"/>
              <a:buNone/>
            </a:pPr>
            <a:r>
              <a:rPr lang="en-US" altLang="en-US"/>
              <a:t>C. The IEEE</a:t>
            </a:r>
          </a:p>
          <a:p>
            <a:pPr marL="512763" indent="-512763">
              <a:buFont typeface="Arial" panose="020B0604020202020204" pitchFamily="34" charset="0"/>
              <a:buNone/>
            </a:pPr>
            <a:r>
              <a:rPr lang="en-US" altLang="en-US"/>
              <a:t>D. The ITU</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Title 1">
            <a:extLst>
              <a:ext uri="{FF2B5EF4-FFF2-40B4-BE49-F238E27FC236}">
                <a16:creationId xmlns:a16="http://schemas.microsoft.com/office/drawing/2014/main" id="{06BD6DDD-6F54-7205-8EF5-D88037BF4140}"/>
              </a:ext>
            </a:extLst>
          </p:cNvPr>
          <p:cNvSpPr>
            <a:spLocks noGrp="1"/>
          </p:cNvSpPr>
          <p:nvPr>
            <p:ph type="title"/>
          </p:nvPr>
        </p:nvSpPr>
        <p:spPr>
          <a:xfrm>
            <a:off x="1828800" y="182563"/>
            <a:ext cx="6858000" cy="1646237"/>
          </a:xfrm>
        </p:spPr>
        <p:txBody>
          <a:bodyPr/>
          <a:lstStyle/>
          <a:p>
            <a:pPr algn="l"/>
            <a:r>
              <a:rPr lang="en-US" altLang="en-US" sz="2800" b="1"/>
              <a:t>G1C02  What is the maximum transmitter power an amateur station may use on the 12-meter band?</a:t>
            </a:r>
            <a:br>
              <a:rPr lang="en-US" altLang="en-US" sz="2800" b="1"/>
            </a:br>
            <a:endParaRPr lang="en-US" altLang="en-US" sz="2800" b="1"/>
          </a:p>
        </p:txBody>
      </p:sp>
      <p:sp>
        <p:nvSpPr>
          <p:cNvPr id="154627" name="Content Placeholder 2">
            <a:extLst>
              <a:ext uri="{FF2B5EF4-FFF2-40B4-BE49-F238E27FC236}">
                <a16:creationId xmlns:a16="http://schemas.microsoft.com/office/drawing/2014/main" id="{2971E39E-1CDC-36C8-1056-F49E52BEF63F}"/>
              </a:ext>
            </a:extLst>
          </p:cNvPr>
          <p:cNvSpPr>
            <a:spLocks noGrp="1"/>
          </p:cNvSpPr>
          <p:nvPr>
            <p:ph idx="1"/>
          </p:nvPr>
        </p:nvSpPr>
        <p:spPr>
          <a:xfrm>
            <a:off x="457200" y="2011363"/>
            <a:ext cx="8229600" cy="3916362"/>
          </a:xfrm>
        </p:spPr>
        <p:txBody>
          <a:bodyPr/>
          <a:lstStyle/>
          <a:p>
            <a:pPr marL="512763" indent="-512763">
              <a:buFont typeface="Arial" panose="020B0604020202020204" pitchFamily="34" charset="0"/>
              <a:buNone/>
            </a:pPr>
            <a:r>
              <a:rPr lang="en-US" altLang="en-US"/>
              <a:t>A. 50 watts PEP output</a:t>
            </a:r>
          </a:p>
          <a:p>
            <a:pPr marL="512763" indent="-512763">
              <a:buFont typeface="Arial" panose="020B0604020202020204" pitchFamily="34" charset="0"/>
              <a:buNone/>
            </a:pPr>
            <a:r>
              <a:rPr lang="en-US" altLang="en-US"/>
              <a:t>B. 200 watts PEP output</a:t>
            </a:r>
          </a:p>
          <a:p>
            <a:pPr marL="512763" indent="-512763">
              <a:buFont typeface="Arial" panose="020B0604020202020204" pitchFamily="34" charset="0"/>
              <a:buNone/>
            </a:pPr>
            <a:r>
              <a:rPr lang="en-US" altLang="en-US"/>
              <a:t>C. 1500 watts PEP output</a:t>
            </a:r>
          </a:p>
          <a:p>
            <a:pPr marL="512763" indent="-512763">
              <a:buFont typeface="Arial" panose="020B0604020202020204" pitchFamily="34" charset="0"/>
              <a:buNone/>
            </a:pPr>
            <a:r>
              <a:rPr lang="en-US" altLang="en-US"/>
              <a:t>D. An effective radiated power equivalent to 100 watts from a half-wave dipole</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itle 1">
            <a:extLst>
              <a:ext uri="{FF2B5EF4-FFF2-40B4-BE49-F238E27FC236}">
                <a16:creationId xmlns:a16="http://schemas.microsoft.com/office/drawing/2014/main" id="{10C22B95-E494-C067-B0CE-9B87BA3FF8F8}"/>
              </a:ext>
            </a:extLst>
          </p:cNvPr>
          <p:cNvSpPr>
            <a:spLocks noGrp="1"/>
          </p:cNvSpPr>
          <p:nvPr>
            <p:ph type="title"/>
          </p:nvPr>
        </p:nvSpPr>
        <p:spPr>
          <a:xfrm>
            <a:off x="1828800" y="182563"/>
            <a:ext cx="6858000" cy="1646237"/>
          </a:xfrm>
        </p:spPr>
        <p:txBody>
          <a:bodyPr/>
          <a:lstStyle/>
          <a:p>
            <a:pPr algn="l"/>
            <a:r>
              <a:rPr lang="en-US" altLang="en-US" sz="2800" b="1"/>
              <a:t>G1C02  What is the maximum transmitter power an amateur station may use on the 12-meter band?</a:t>
            </a:r>
            <a:br>
              <a:rPr lang="en-US" altLang="en-US" sz="2800" b="1"/>
            </a:br>
            <a:endParaRPr lang="en-US" altLang="en-US" sz="2800" b="1"/>
          </a:p>
        </p:txBody>
      </p:sp>
      <p:sp>
        <p:nvSpPr>
          <p:cNvPr id="155651" name="Content Placeholder 2">
            <a:extLst>
              <a:ext uri="{FF2B5EF4-FFF2-40B4-BE49-F238E27FC236}">
                <a16:creationId xmlns:a16="http://schemas.microsoft.com/office/drawing/2014/main" id="{88972FA1-3D3B-926F-15D9-29D05CE849DD}"/>
              </a:ext>
            </a:extLst>
          </p:cNvPr>
          <p:cNvSpPr>
            <a:spLocks noGrp="1"/>
          </p:cNvSpPr>
          <p:nvPr>
            <p:ph idx="1"/>
          </p:nvPr>
        </p:nvSpPr>
        <p:spPr>
          <a:xfrm>
            <a:off x="457200" y="2011363"/>
            <a:ext cx="8229600" cy="3916362"/>
          </a:xfrm>
        </p:spPr>
        <p:txBody>
          <a:bodyPr/>
          <a:lstStyle/>
          <a:p>
            <a:pPr marL="512763" indent="-512763">
              <a:buFont typeface="Arial" panose="020B0604020202020204" pitchFamily="34" charset="0"/>
              <a:buNone/>
            </a:pPr>
            <a:r>
              <a:rPr lang="en-US" altLang="en-US"/>
              <a:t>A. 50 watts PEP output</a:t>
            </a:r>
          </a:p>
          <a:p>
            <a:pPr marL="512763" indent="-512763">
              <a:buFont typeface="Arial" panose="020B0604020202020204" pitchFamily="34" charset="0"/>
              <a:buNone/>
            </a:pPr>
            <a:r>
              <a:rPr lang="en-US" altLang="en-US"/>
              <a:t>B. 200 watts PEP output</a:t>
            </a:r>
          </a:p>
          <a:p>
            <a:pPr marL="512763" indent="-512763">
              <a:buFont typeface="Arial" panose="020B0604020202020204" pitchFamily="34" charset="0"/>
              <a:buNone/>
            </a:pPr>
            <a:r>
              <a:rPr lang="en-US" altLang="en-US">
                <a:solidFill>
                  <a:srgbClr val="FF0000"/>
                </a:solidFill>
              </a:rPr>
              <a:t>C. 1500 watts PEP output</a:t>
            </a:r>
          </a:p>
          <a:p>
            <a:pPr marL="512763" indent="-512763">
              <a:buFont typeface="Arial" panose="020B0604020202020204" pitchFamily="34" charset="0"/>
              <a:buNone/>
            </a:pPr>
            <a:r>
              <a:rPr lang="en-US" altLang="en-US"/>
              <a:t>D. An effective radiated power equivalent to 100 watts from a half-wave dipole</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itle 1">
            <a:extLst>
              <a:ext uri="{FF2B5EF4-FFF2-40B4-BE49-F238E27FC236}">
                <a16:creationId xmlns:a16="http://schemas.microsoft.com/office/drawing/2014/main" id="{C0D9A8E4-88F1-4E56-356F-831EFC0429CF}"/>
              </a:ext>
            </a:extLst>
          </p:cNvPr>
          <p:cNvSpPr>
            <a:spLocks noGrp="1"/>
          </p:cNvSpPr>
          <p:nvPr>
            <p:ph type="title"/>
          </p:nvPr>
        </p:nvSpPr>
        <p:spPr>
          <a:xfrm>
            <a:off x="1828800" y="182563"/>
            <a:ext cx="6858000" cy="1646237"/>
          </a:xfrm>
        </p:spPr>
        <p:txBody>
          <a:bodyPr/>
          <a:lstStyle/>
          <a:p>
            <a:pPr algn="l"/>
            <a:r>
              <a:rPr lang="en-US" altLang="en-US" sz="2800" b="1"/>
              <a:t>G1C06 [97.313]  What is the limit for transmitter power on the 1.8 MHz band?</a:t>
            </a:r>
            <a:br>
              <a:rPr lang="en-US" altLang="en-US" sz="2800" b="1"/>
            </a:br>
            <a:endParaRPr lang="en-US" altLang="en-US" sz="2800" b="1"/>
          </a:p>
        </p:txBody>
      </p:sp>
      <p:sp>
        <p:nvSpPr>
          <p:cNvPr id="156675" name="Content Placeholder 2">
            <a:extLst>
              <a:ext uri="{FF2B5EF4-FFF2-40B4-BE49-F238E27FC236}">
                <a16:creationId xmlns:a16="http://schemas.microsoft.com/office/drawing/2014/main" id="{DB0E7B0E-C3F2-1353-9CC6-EDFB649CC54E}"/>
              </a:ext>
            </a:extLst>
          </p:cNvPr>
          <p:cNvSpPr>
            <a:spLocks noGrp="1"/>
          </p:cNvSpPr>
          <p:nvPr>
            <p:ph idx="1"/>
          </p:nvPr>
        </p:nvSpPr>
        <p:spPr>
          <a:xfrm>
            <a:off x="457200" y="2011363"/>
            <a:ext cx="8229600" cy="4525962"/>
          </a:xfrm>
        </p:spPr>
        <p:txBody>
          <a:bodyPr/>
          <a:lstStyle/>
          <a:p>
            <a:pPr marL="512763" indent="-512763">
              <a:buFont typeface="Arial" panose="020B0604020202020204" pitchFamily="34" charset="0"/>
              <a:buNone/>
            </a:pPr>
            <a:r>
              <a:rPr lang="en-US" altLang="en-US"/>
              <a:t>A. 200 watts PEP output</a:t>
            </a:r>
          </a:p>
          <a:p>
            <a:pPr marL="512763" indent="-512763">
              <a:buFont typeface="Arial" panose="020B0604020202020204" pitchFamily="34" charset="0"/>
              <a:buNone/>
            </a:pPr>
            <a:r>
              <a:rPr lang="en-US" altLang="en-US"/>
              <a:t>B. 1000 watts PEP output</a:t>
            </a:r>
          </a:p>
          <a:p>
            <a:pPr marL="512763" indent="-512763">
              <a:buFont typeface="Arial" panose="020B0604020202020204" pitchFamily="34" charset="0"/>
              <a:buNone/>
            </a:pPr>
            <a:r>
              <a:rPr lang="en-US" altLang="en-US"/>
              <a:t>C. 1200 watts PEP output</a:t>
            </a:r>
          </a:p>
          <a:p>
            <a:pPr marL="512763" indent="-512763">
              <a:buFont typeface="Arial" panose="020B0604020202020204" pitchFamily="34" charset="0"/>
              <a:buNone/>
            </a:pPr>
            <a:r>
              <a:rPr lang="en-US" altLang="en-US"/>
              <a:t>D. 1500 watts PEP output</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itle 1">
            <a:extLst>
              <a:ext uri="{FF2B5EF4-FFF2-40B4-BE49-F238E27FC236}">
                <a16:creationId xmlns:a16="http://schemas.microsoft.com/office/drawing/2014/main" id="{D7B19D78-3A40-64DC-D352-C21FC4F7F282}"/>
              </a:ext>
            </a:extLst>
          </p:cNvPr>
          <p:cNvSpPr>
            <a:spLocks noGrp="1"/>
          </p:cNvSpPr>
          <p:nvPr>
            <p:ph type="title"/>
          </p:nvPr>
        </p:nvSpPr>
        <p:spPr>
          <a:xfrm>
            <a:off x="1828800" y="182563"/>
            <a:ext cx="6858000" cy="1646237"/>
          </a:xfrm>
        </p:spPr>
        <p:txBody>
          <a:bodyPr/>
          <a:lstStyle/>
          <a:p>
            <a:pPr algn="l"/>
            <a:r>
              <a:rPr lang="en-US" altLang="en-US" sz="2800" b="1"/>
              <a:t>G1C06 [97.313]  What is the limit for transmitter power on the 1.8 MHz band?</a:t>
            </a:r>
            <a:br>
              <a:rPr lang="en-US" altLang="en-US" sz="2800" b="1"/>
            </a:br>
            <a:endParaRPr lang="en-US" altLang="en-US" sz="2800" b="1"/>
          </a:p>
        </p:txBody>
      </p:sp>
      <p:sp>
        <p:nvSpPr>
          <p:cNvPr id="157699" name="Content Placeholder 2">
            <a:extLst>
              <a:ext uri="{FF2B5EF4-FFF2-40B4-BE49-F238E27FC236}">
                <a16:creationId xmlns:a16="http://schemas.microsoft.com/office/drawing/2014/main" id="{77EA9AA5-92D4-E989-E0CE-EA1628D44454}"/>
              </a:ext>
            </a:extLst>
          </p:cNvPr>
          <p:cNvSpPr>
            <a:spLocks noGrp="1"/>
          </p:cNvSpPr>
          <p:nvPr>
            <p:ph idx="1"/>
          </p:nvPr>
        </p:nvSpPr>
        <p:spPr>
          <a:xfrm>
            <a:off x="457200" y="2011363"/>
            <a:ext cx="8229600" cy="4525962"/>
          </a:xfrm>
        </p:spPr>
        <p:txBody>
          <a:bodyPr/>
          <a:lstStyle/>
          <a:p>
            <a:pPr marL="512763" indent="-512763">
              <a:buFont typeface="Arial" panose="020B0604020202020204" pitchFamily="34" charset="0"/>
              <a:buNone/>
            </a:pPr>
            <a:r>
              <a:rPr lang="en-US" altLang="en-US"/>
              <a:t>A. 200 watts PEP output</a:t>
            </a:r>
          </a:p>
          <a:p>
            <a:pPr marL="512763" indent="-512763">
              <a:buFont typeface="Arial" panose="020B0604020202020204" pitchFamily="34" charset="0"/>
              <a:buNone/>
            </a:pPr>
            <a:r>
              <a:rPr lang="en-US" altLang="en-US"/>
              <a:t>B. 1000 watts PEP output</a:t>
            </a:r>
          </a:p>
          <a:p>
            <a:pPr marL="512763" indent="-512763">
              <a:buFont typeface="Arial" panose="020B0604020202020204" pitchFamily="34" charset="0"/>
              <a:buNone/>
            </a:pPr>
            <a:r>
              <a:rPr lang="en-US" altLang="en-US"/>
              <a:t>C. 1200 watts PEP output</a:t>
            </a:r>
          </a:p>
          <a:p>
            <a:pPr marL="512763" indent="-512763">
              <a:buFont typeface="Arial" panose="020B0604020202020204" pitchFamily="34" charset="0"/>
              <a:buNone/>
            </a:pPr>
            <a:r>
              <a:rPr lang="en-US" altLang="en-US">
                <a:solidFill>
                  <a:srgbClr val="FF0000"/>
                </a:solidFill>
              </a:rPr>
              <a:t>D. 1500 watts PEP output</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itle 1">
            <a:extLst>
              <a:ext uri="{FF2B5EF4-FFF2-40B4-BE49-F238E27FC236}">
                <a16:creationId xmlns:a16="http://schemas.microsoft.com/office/drawing/2014/main" id="{A4053710-41E5-6176-0352-039C6717C526}"/>
              </a:ext>
            </a:extLst>
          </p:cNvPr>
          <p:cNvSpPr>
            <a:spLocks noGrp="1"/>
          </p:cNvSpPr>
          <p:nvPr>
            <p:ph type="title"/>
          </p:nvPr>
        </p:nvSpPr>
        <p:spPr>
          <a:xfrm>
            <a:off x="1828800" y="182563"/>
            <a:ext cx="6858000" cy="1646237"/>
          </a:xfrm>
        </p:spPr>
        <p:txBody>
          <a:bodyPr/>
          <a:lstStyle/>
          <a:p>
            <a:pPr algn="l"/>
            <a:r>
              <a:rPr lang="en-US" altLang="en-US" sz="2800" b="1"/>
              <a:t>G1C11 [97.313]  What measurement is specified by FCC rules that regulate maximum power?</a:t>
            </a:r>
            <a:br>
              <a:rPr lang="en-US" altLang="en-US" sz="2800" b="1"/>
            </a:br>
            <a:endParaRPr lang="en-US" altLang="en-US" sz="2800" b="1"/>
          </a:p>
        </p:txBody>
      </p:sp>
      <p:sp>
        <p:nvSpPr>
          <p:cNvPr id="158723" name="Content Placeholder 2">
            <a:extLst>
              <a:ext uri="{FF2B5EF4-FFF2-40B4-BE49-F238E27FC236}">
                <a16:creationId xmlns:a16="http://schemas.microsoft.com/office/drawing/2014/main" id="{9324C39B-E02D-1813-935E-06D28B2B8AFF}"/>
              </a:ext>
            </a:extLst>
          </p:cNvPr>
          <p:cNvSpPr>
            <a:spLocks noGrp="1"/>
          </p:cNvSpPr>
          <p:nvPr>
            <p:ph idx="1"/>
          </p:nvPr>
        </p:nvSpPr>
        <p:spPr>
          <a:xfrm>
            <a:off x="457200" y="2011363"/>
            <a:ext cx="8229600" cy="3916362"/>
          </a:xfrm>
        </p:spPr>
        <p:txBody>
          <a:bodyPr/>
          <a:lstStyle/>
          <a:p>
            <a:pPr marL="512763" indent="-512763">
              <a:buFont typeface="Arial" panose="020B0604020202020204" pitchFamily="34" charset="0"/>
              <a:buNone/>
            </a:pPr>
            <a:r>
              <a:rPr lang="en-US" altLang="en-US"/>
              <a:t>A. RMS output from the transmitter</a:t>
            </a:r>
          </a:p>
          <a:p>
            <a:pPr marL="512763" indent="-512763">
              <a:buFont typeface="Arial" panose="020B0604020202020204" pitchFamily="34" charset="0"/>
              <a:buNone/>
            </a:pPr>
            <a:r>
              <a:rPr lang="en-US" altLang="en-US"/>
              <a:t>B. RMS input to the antenna</a:t>
            </a:r>
          </a:p>
          <a:p>
            <a:pPr marL="512763" indent="-512763">
              <a:buFont typeface="Arial" panose="020B0604020202020204" pitchFamily="34" charset="0"/>
              <a:buNone/>
            </a:pPr>
            <a:r>
              <a:rPr lang="en-US" altLang="en-US"/>
              <a:t>C. PEP input to the antenna</a:t>
            </a:r>
          </a:p>
          <a:p>
            <a:pPr marL="512763" indent="-512763">
              <a:buFont typeface="Arial" panose="020B0604020202020204" pitchFamily="34" charset="0"/>
              <a:buNone/>
            </a:pPr>
            <a:r>
              <a:rPr lang="en-US" altLang="en-US"/>
              <a:t>D. PEP output from the transmitter</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itle 1">
            <a:extLst>
              <a:ext uri="{FF2B5EF4-FFF2-40B4-BE49-F238E27FC236}">
                <a16:creationId xmlns:a16="http://schemas.microsoft.com/office/drawing/2014/main" id="{752C5AED-FAE8-6280-1446-272F3F41FA65}"/>
              </a:ext>
            </a:extLst>
          </p:cNvPr>
          <p:cNvSpPr>
            <a:spLocks noGrp="1"/>
          </p:cNvSpPr>
          <p:nvPr>
            <p:ph type="title"/>
          </p:nvPr>
        </p:nvSpPr>
        <p:spPr>
          <a:xfrm>
            <a:off x="1828800" y="182563"/>
            <a:ext cx="6858000" cy="1646237"/>
          </a:xfrm>
        </p:spPr>
        <p:txBody>
          <a:bodyPr/>
          <a:lstStyle/>
          <a:p>
            <a:pPr algn="l"/>
            <a:r>
              <a:rPr lang="en-US" altLang="en-US" sz="2800" b="1"/>
              <a:t>G1C11 [97.313]  What measurement is specified by FCC rules that regulate maximum power?</a:t>
            </a:r>
            <a:br>
              <a:rPr lang="en-US" altLang="en-US" sz="2800" b="1"/>
            </a:br>
            <a:endParaRPr lang="en-US" altLang="en-US" sz="2800" b="1"/>
          </a:p>
        </p:txBody>
      </p:sp>
      <p:sp>
        <p:nvSpPr>
          <p:cNvPr id="159747" name="Content Placeholder 2">
            <a:extLst>
              <a:ext uri="{FF2B5EF4-FFF2-40B4-BE49-F238E27FC236}">
                <a16:creationId xmlns:a16="http://schemas.microsoft.com/office/drawing/2014/main" id="{3F116C61-B187-0C21-086A-0376C331FDDB}"/>
              </a:ext>
            </a:extLst>
          </p:cNvPr>
          <p:cNvSpPr>
            <a:spLocks noGrp="1"/>
          </p:cNvSpPr>
          <p:nvPr>
            <p:ph idx="1"/>
          </p:nvPr>
        </p:nvSpPr>
        <p:spPr>
          <a:xfrm>
            <a:off x="457200" y="2011363"/>
            <a:ext cx="8229600" cy="3916362"/>
          </a:xfrm>
        </p:spPr>
        <p:txBody>
          <a:bodyPr/>
          <a:lstStyle/>
          <a:p>
            <a:pPr marL="512763" indent="-512763">
              <a:buFont typeface="Arial" panose="020B0604020202020204" pitchFamily="34" charset="0"/>
              <a:buNone/>
            </a:pPr>
            <a:r>
              <a:rPr lang="en-US" altLang="en-US"/>
              <a:t>A. RMS output from the transmitter</a:t>
            </a:r>
          </a:p>
          <a:p>
            <a:pPr marL="512763" indent="-512763">
              <a:buFont typeface="Arial" panose="020B0604020202020204" pitchFamily="34" charset="0"/>
              <a:buNone/>
            </a:pPr>
            <a:r>
              <a:rPr lang="en-US" altLang="en-US"/>
              <a:t>B. RMS input to the antenna</a:t>
            </a:r>
          </a:p>
          <a:p>
            <a:pPr marL="512763" indent="-512763">
              <a:buFont typeface="Arial" panose="020B0604020202020204" pitchFamily="34" charset="0"/>
              <a:buNone/>
            </a:pPr>
            <a:r>
              <a:rPr lang="en-US" altLang="en-US"/>
              <a:t>C. PEP input to the antenna</a:t>
            </a:r>
          </a:p>
          <a:p>
            <a:pPr marL="512763" indent="-512763">
              <a:buFont typeface="Arial" panose="020B0604020202020204" pitchFamily="34" charset="0"/>
              <a:buNone/>
            </a:pPr>
            <a:r>
              <a:rPr lang="en-US" altLang="en-US">
                <a:solidFill>
                  <a:srgbClr val="FF0000"/>
                </a:solidFill>
              </a:rPr>
              <a:t>D. PEP output from the transmitter</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itle 1">
            <a:extLst>
              <a:ext uri="{FF2B5EF4-FFF2-40B4-BE49-F238E27FC236}">
                <a16:creationId xmlns:a16="http://schemas.microsoft.com/office/drawing/2014/main" id="{4B6EBB96-611E-88D1-1B74-AEB2B425F707}"/>
              </a:ext>
            </a:extLst>
          </p:cNvPr>
          <p:cNvSpPr>
            <a:spLocks noGrp="1"/>
          </p:cNvSpPr>
          <p:nvPr>
            <p:ph type="title"/>
          </p:nvPr>
        </p:nvSpPr>
        <p:spPr>
          <a:xfrm>
            <a:off x="1828800" y="182563"/>
            <a:ext cx="6858000" cy="1646237"/>
          </a:xfrm>
        </p:spPr>
        <p:txBody>
          <a:bodyPr/>
          <a:lstStyle/>
          <a:p>
            <a:pPr algn="l"/>
            <a:r>
              <a:rPr lang="en-US" altLang="en-US" sz="2800" b="1"/>
              <a:t>G2D10 -- What is QRP operation?</a:t>
            </a:r>
          </a:p>
        </p:txBody>
      </p:sp>
      <p:sp>
        <p:nvSpPr>
          <p:cNvPr id="160771" name="Content Placeholder 2">
            <a:extLst>
              <a:ext uri="{FF2B5EF4-FFF2-40B4-BE49-F238E27FC236}">
                <a16:creationId xmlns:a16="http://schemas.microsoft.com/office/drawing/2014/main" id="{AFCDD3CB-CC53-CBC4-BDE1-81A4007AEC84}"/>
              </a:ext>
            </a:extLst>
          </p:cNvPr>
          <p:cNvSpPr>
            <a:spLocks noGrp="1"/>
          </p:cNvSpPr>
          <p:nvPr>
            <p:ph idx="1"/>
          </p:nvPr>
        </p:nvSpPr>
        <p:spPr>
          <a:xfrm>
            <a:off x="457200" y="2011363"/>
            <a:ext cx="8229600" cy="4160837"/>
          </a:xfrm>
        </p:spPr>
        <p:txBody>
          <a:bodyPr/>
          <a:lstStyle/>
          <a:p>
            <a:pPr marL="512763" indent="-512763">
              <a:buFont typeface="Arial" panose="020B0604020202020204" pitchFamily="34" charset="0"/>
              <a:buNone/>
            </a:pPr>
            <a:r>
              <a:rPr lang="en-US" altLang="en-US"/>
              <a:t>A. Remote piloted model control</a:t>
            </a:r>
          </a:p>
          <a:p>
            <a:pPr marL="512763" indent="-512763">
              <a:buFont typeface="Arial" panose="020B0604020202020204" pitchFamily="34" charset="0"/>
              <a:buNone/>
            </a:pPr>
            <a:r>
              <a:rPr lang="en-US" altLang="en-US"/>
              <a:t>B. Low-power transmit operation</a:t>
            </a:r>
          </a:p>
          <a:p>
            <a:pPr marL="512763" indent="-512763">
              <a:buFont typeface="Arial" panose="020B0604020202020204" pitchFamily="34" charset="0"/>
              <a:buNone/>
            </a:pPr>
            <a:r>
              <a:rPr lang="en-US" altLang="en-US"/>
              <a:t>C. Transmission using Quick Response Protocol</a:t>
            </a:r>
          </a:p>
          <a:p>
            <a:pPr marL="512763" indent="-512763">
              <a:buFont typeface="Arial" panose="020B0604020202020204" pitchFamily="34" charset="0"/>
              <a:buNone/>
            </a:pPr>
            <a:r>
              <a:rPr lang="en-US" altLang="en-US"/>
              <a:t>D. Traffic relay procedure net operation</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a:extLst>
              <a:ext uri="{FF2B5EF4-FFF2-40B4-BE49-F238E27FC236}">
                <a16:creationId xmlns:a16="http://schemas.microsoft.com/office/drawing/2014/main" id="{3037FBEB-34CB-9D8E-9490-9E4B978D8ABC}"/>
              </a:ext>
            </a:extLst>
          </p:cNvPr>
          <p:cNvSpPr>
            <a:spLocks noGrp="1"/>
          </p:cNvSpPr>
          <p:nvPr>
            <p:ph type="title"/>
          </p:nvPr>
        </p:nvSpPr>
        <p:spPr>
          <a:xfrm>
            <a:off x="1828800" y="182563"/>
            <a:ext cx="6858000" cy="1646237"/>
          </a:xfrm>
        </p:spPr>
        <p:txBody>
          <a:bodyPr/>
          <a:lstStyle/>
          <a:p>
            <a:pPr algn="l"/>
            <a:r>
              <a:rPr lang="en-US" altLang="en-US" sz="2800" b="1"/>
              <a:t>G2D10 -- What is QRP operation?</a:t>
            </a:r>
          </a:p>
        </p:txBody>
      </p:sp>
      <p:sp>
        <p:nvSpPr>
          <p:cNvPr id="161795" name="Content Placeholder 2">
            <a:extLst>
              <a:ext uri="{FF2B5EF4-FFF2-40B4-BE49-F238E27FC236}">
                <a16:creationId xmlns:a16="http://schemas.microsoft.com/office/drawing/2014/main" id="{F167FFA5-9C5C-0D25-51E6-F246F26DA593}"/>
              </a:ext>
            </a:extLst>
          </p:cNvPr>
          <p:cNvSpPr>
            <a:spLocks noGrp="1"/>
          </p:cNvSpPr>
          <p:nvPr>
            <p:ph idx="1"/>
          </p:nvPr>
        </p:nvSpPr>
        <p:spPr>
          <a:xfrm>
            <a:off x="457200" y="2011363"/>
            <a:ext cx="8229600" cy="4160837"/>
          </a:xfrm>
        </p:spPr>
        <p:txBody>
          <a:bodyPr/>
          <a:lstStyle/>
          <a:p>
            <a:pPr marL="512763" indent="-512763">
              <a:buFont typeface="Arial" panose="020B0604020202020204" pitchFamily="34" charset="0"/>
              <a:buNone/>
            </a:pPr>
            <a:r>
              <a:rPr lang="en-US" altLang="en-US"/>
              <a:t>A. Remote piloted model control</a:t>
            </a:r>
          </a:p>
          <a:p>
            <a:pPr marL="512763" indent="-512763">
              <a:buFont typeface="Arial" panose="020B0604020202020204" pitchFamily="34" charset="0"/>
              <a:buNone/>
            </a:pPr>
            <a:r>
              <a:rPr lang="en-US" altLang="en-US">
                <a:solidFill>
                  <a:srgbClr val="FF0000"/>
                </a:solidFill>
              </a:rPr>
              <a:t>B. Low-power transmit operation</a:t>
            </a:r>
          </a:p>
          <a:p>
            <a:pPr marL="512763" indent="-512763">
              <a:buFont typeface="Arial" panose="020B0604020202020204" pitchFamily="34" charset="0"/>
              <a:buNone/>
            </a:pPr>
            <a:r>
              <a:rPr lang="en-US" altLang="en-US"/>
              <a:t>C. Transmission using Quick Response Protocol</a:t>
            </a:r>
          </a:p>
          <a:p>
            <a:pPr marL="512763" indent="-512763">
              <a:buFont typeface="Arial" panose="020B0604020202020204" pitchFamily="34" charset="0"/>
              <a:buNone/>
            </a:pPr>
            <a:r>
              <a:rPr lang="en-US" altLang="en-US"/>
              <a:t>D. Traffic relay procedure net operation</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a:extLst>
              <a:ext uri="{FF2B5EF4-FFF2-40B4-BE49-F238E27FC236}">
                <a16:creationId xmlns:a16="http://schemas.microsoft.com/office/drawing/2014/main" id="{1BA5D68F-BD03-3A0F-8D9A-60129B1E1D00}"/>
              </a:ext>
            </a:extLst>
          </p:cNvPr>
          <p:cNvSpPr>
            <a:spLocks noGrp="1"/>
          </p:cNvSpPr>
          <p:nvPr>
            <p:ph type="title"/>
          </p:nvPr>
        </p:nvSpPr>
        <p:spPr>
          <a:xfrm>
            <a:off x="1828800" y="182563"/>
            <a:ext cx="6858000" cy="1646237"/>
          </a:xfrm>
        </p:spPr>
        <p:txBody>
          <a:bodyPr/>
          <a:lstStyle/>
          <a:p>
            <a:pPr algn="l"/>
            <a:r>
              <a:rPr lang="en-US" altLang="en-US" sz="2800" b="1"/>
              <a:t>G1C01 [97.313(c)(1)]  What is the maximum transmitter power an amateur station may use on 10.140 MHz?</a:t>
            </a:r>
          </a:p>
        </p:txBody>
      </p:sp>
      <p:sp>
        <p:nvSpPr>
          <p:cNvPr id="162819" name="Content Placeholder 2">
            <a:extLst>
              <a:ext uri="{FF2B5EF4-FFF2-40B4-BE49-F238E27FC236}">
                <a16:creationId xmlns:a16="http://schemas.microsoft.com/office/drawing/2014/main" id="{0D471852-9FFB-8F4F-4EA5-FFCBB4C73D44}"/>
              </a:ext>
            </a:extLst>
          </p:cNvPr>
          <p:cNvSpPr>
            <a:spLocks noGrp="1"/>
          </p:cNvSpPr>
          <p:nvPr>
            <p:ph idx="1"/>
          </p:nvPr>
        </p:nvSpPr>
        <p:spPr>
          <a:xfrm>
            <a:off x="457200" y="2103438"/>
            <a:ext cx="8229600" cy="4144962"/>
          </a:xfrm>
        </p:spPr>
        <p:txBody>
          <a:bodyPr/>
          <a:lstStyle/>
          <a:p>
            <a:pPr marL="512763" indent="-512763">
              <a:buFont typeface="Arial" panose="020B0604020202020204" pitchFamily="34" charset="0"/>
              <a:buNone/>
            </a:pPr>
            <a:r>
              <a:rPr lang="en-US" altLang="en-US"/>
              <a:t>A. 200 watts PEP output</a:t>
            </a:r>
          </a:p>
          <a:p>
            <a:pPr marL="512763" indent="-512763">
              <a:buFont typeface="Arial" panose="020B0604020202020204" pitchFamily="34" charset="0"/>
              <a:buNone/>
            </a:pPr>
            <a:r>
              <a:rPr lang="en-US" altLang="en-US"/>
              <a:t>B. 1000 watts PEP output</a:t>
            </a:r>
          </a:p>
          <a:p>
            <a:pPr marL="512763" indent="-512763">
              <a:buFont typeface="Arial" panose="020B0604020202020204" pitchFamily="34" charset="0"/>
              <a:buNone/>
            </a:pPr>
            <a:r>
              <a:rPr lang="en-US" altLang="en-US"/>
              <a:t>C. 1500 watts PEP output</a:t>
            </a:r>
          </a:p>
          <a:p>
            <a:pPr marL="512763" indent="-512763">
              <a:buFont typeface="Arial" panose="020B0604020202020204" pitchFamily="34" charset="0"/>
              <a:buNone/>
            </a:pPr>
            <a:r>
              <a:rPr lang="en-US" altLang="en-US"/>
              <a:t>D. 2000 watts PEP output</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itle 1">
            <a:extLst>
              <a:ext uri="{FF2B5EF4-FFF2-40B4-BE49-F238E27FC236}">
                <a16:creationId xmlns:a16="http://schemas.microsoft.com/office/drawing/2014/main" id="{7202C285-8B2B-65DB-100F-4629A81B78F3}"/>
              </a:ext>
            </a:extLst>
          </p:cNvPr>
          <p:cNvSpPr>
            <a:spLocks noGrp="1"/>
          </p:cNvSpPr>
          <p:nvPr>
            <p:ph type="title"/>
          </p:nvPr>
        </p:nvSpPr>
        <p:spPr>
          <a:xfrm>
            <a:off x="1828800" y="182563"/>
            <a:ext cx="6858000" cy="1646237"/>
          </a:xfrm>
        </p:spPr>
        <p:txBody>
          <a:bodyPr/>
          <a:lstStyle/>
          <a:p>
            <a:pPr algn="l"/>
            <a:r>
              <a:rPr lang="en-US" altLang="en-US" sz="2800" b="1"/>
              <a:t>G1C01 [97.313(c)(1)]  What is the maximum transmitter power an amateur station may use on 10.140 MHz?</a:t>
            </a:r>
          </a:p>
        </p:txBody>
      </p:sp>
      <p:sp>
        <p:nvSpPr>
          <p:cNvPr id="163843" name="Content Placeholder 2">
            <a:extLst>
              <a:ext uri="{FF2B5EF4-FFF2-40B4-BE49-F238E27FC236}">
                <a16:creationId xmlns:a16="http://schemas.microsoft.com/office/drawing/2014/main" id="{462A9D39-E089-66A4-C882-D12AF43A02C6}"/>
              </a:ext>
            </a:extLst>
          </p:cNvPr>
          <p:cNvSpPr>
            <a:spLocks noGrp="1"/>
          </p:cNvSpPr>
          <p:nvPr>
            <p:ph idx="1"/>
          </p:nvPr>
        </p:nvSpPr>
        <p:spPr>
          <a:xfrm>
            <a:off x="457200" y="2103438"/>
            <a:ext cx="8229600" cy="4144962"/>
          </a:xfrm>
        </p:spPr>
        <p:txBody>
          <a:bodyPr/>
          <a:lstStyle/>
          <a:p>
            <a:pPr marL="512763" indent="-512763">
              <a:buFont typeface="Arial" panose="020B0604020202020204" pitchFamily="34" charset="0"/>
              <a:buNone/>
            </a:pPr>
            <a:r>
              <a:rPr lang="en-US" altLang="en-US">
                <a:solidFill>
                  <a:srgbClr val="FF0000"/>
                </a:solidFill>
              </a:rPr>
              <a:t>A. 200 watts PEP output</a:t>
            </a:r>
          </a:p>
          <a:p>
            <a:pPr marL="512763" indent="-512763">
              <a:buFont typeface="Arial" panose="020B0604020202020204" pitchFamily="34" charset="0"/>
              <a:buNone/>
            </a:pPr>
            <a:r>
              <a:rPr lang="en-US" altLang="en-US"/>
              <a:t>B. 1000 watts PEP output</a:t>
            </a:r>
          </a:p>
          <a:p>
            <a:pPr marL="512763" indent="-512763">
              <a:buFont typeface="Arial" panose="020B0604020202020204" pitchFamily="34" charset="0"/>
              <a:buNone/>
            </a:pPr>
            <a:r>
              <a:rPr lang="en-US" altLang="en-US"/>
              <a:t>C. 1500 watts PEP output</a:t>
            </a:r>
          </a:p>
          <a:p>
            <a:pPr marL="512763" indent="-512763">
              <a:buFont typeface="Arial" panose="020B0604020202020204" pitchFamily="34" charset="0"/>
              <a:buNone/>
            </a:pPr>
            <a:r>
              <a:rPr lang="en-US" altLang="en-US"/>
              <a:t>D. 2000 watts PEP output</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itle 1">
            <a:extLst>
              <a:ext uri="{FF2B5EF4-FFF2-40B4-BE49-F238E27FC236}">
                <a16:creationId xmlns:a16="http://schemas.microsoft.com/office/drawing/2014/main" id="{3F2037A5-86B1-7CE1-A618-11AD42805140}"/>
              </a:ext>
            </a:extLst>
          </p:cNvPr>
          <p:cNvSpPr>
            <a:spLocks noGrp="1"/>
          </p:cNvSpPr>
          <p:nvPr>
            <p:ph type="title"/>
          </p:nvPr>
        </p:nvSpPr>
        <p:spPr>
          <a:xfrm>
            <a:off x="1828800" y="411163"/>
            <a:ext cx="6858000" cy="1646237"/>
          </a:xfrm>
        </p:spPr>
        <p:txBody>
          <a:bodyPr/>
          <a:lstStyle/>
          <a:p>
            <a:pPr algn="l"/>
            <a:r>
              <a:rPr lang="en-US" altLang="en-US" sz="2800" b="1"/>
              <a:t>G1C03 [97.303(h)(1)]  What is the maximum bandwidth permitted by FCC rules for amateur radio stations transmitting on USB frequencies in the 60-meter band?</a:t>
            </a:r>
            <a:br>
              <a:rPr lang="en-US" altLang="en-US" sz="2800" b="1"/>
            </a:br>
            <a:endParaRPr lang="en-US" altLang="en-US" sz="2800" b="1"/>
          </a:p>
        </p:txBody>
      </p:sp>
      <p:sp>
        <p:nvSpPr>
          <p:cNvPr id="164867" name="Content Placeholder 2">
            <a:extLst>
              <a:ext uri="{FF2B5EF4-FFF2-40B4-BE49-F238E27FC236}">
                <a16:creationId xmlns:a16="http://schemas.microsoft.com/office/drawing/2014/main" id="{08109C40-C63B-3DF7-01C9-B219A32B9A96}"/>
              </a:ext>
            </a:extLst>
          </p:cNvPr>
          <p:cNvSpPr>
            <a:spLocks noGrp="1"/>
          </p:cNvSpPr>
          <p:nvPr>
            <p:ph idx="1"/>
          </p:nvPr>
        </p:nvSpPr>
        <p:spPr>
          <a:xfrm>
            <a:off x="457200" y="2332038"/>
            <a:ext cx="8229600" cy="3535362"/>
          </a:xfrm>
        </p:spPr>
        <p:txBody>
          <a:bodyPr/>
          <a:lstStyle/>
          <a:p>
            <a:pPr marL="512763" indent="-512763">
              <a:buFont typeface="Arial" panose="020B0604020202020204" pitchFamily="34" charset="0"/>
              <a:buNone/>
            </a:pPr>
            <a:r>
              <a:rPr lang="de-DE" altLang="en-US"/>
              <a:t>A. 2.8 kHz</a:t>
            </a:r>
          </a:p>
          <a:p>
            <a:pPr marL="512763" indent="-512763">
              <a:buFont typeface="Arial" panose="020B0604020202020204" pitchFamily="34" charset="0"/>
              <a:buNone/>
            </a:pPr>
            <a:r>
              <a:rPr lang="de-DE" altLang="en-US"/>
              <a:t>B. 5.6 kHz</a:t>
            </a:r>
          </a:p>
          <a:p>
            <a:pPr marL="512763" indent="-512763">
              <a:buFont typeface="Arial" panose="020B0604020202020204" pitchFamily="34" charset="0"/>
              <a:buNone/>
            </a:pPr>
            <a:r>
              <a:rPr lang="de-DE" altLang="en-US"/>
              <a:t>C. 1.8 kHz</a:t>
            </a:r>
          </a:p>
          <a:p>
            <a:pPr marL="512763" indent="-512763">
              <a:buFont typeface="Arial" panose="020B0604020202020204" pitchFamily="34" charset="0"/>
              <a:buNone/>
            </a:pPr>
            <a:r>
              <a:rPr lang="de-DE" altLang="en-US"/>
              <a:t>D. 3 kHz</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itle 1">
            <a:extLst>
              <a:ext uri="{FF2B5EF4-FFF2-40B4-BE49-F238E27FC236}">
                <a16:creationId xmlns:a16="http://schemas.microsoft.com/office/drawing/2014/main" id="{1D988925-0DD7-5BEC-8612-51F6D3F0976E}"/>
              </a:ext>
            </a:extLst>
          </p:cNvPr>
          <p:cNvSpPr>
            <a:spLocks noGrp="1"/>
          </p:cNvSpPr>
          <p:nvPr>
            <p:ph type="title"/>
          </p:nvPr>
        </p:nvSpPr>
        <p:spPr>
          <a:xfrm>
            <a:off x="1828800" y="411163"/>
            <a:ext cx="6858000" cy="1646237"/>
          </a:xfrm>
        </p:spPr>
        <p:txBody>
          <a:bodyPr/>
          <a:lstStyle/>
          <a:p>
            <a:pPr algn="l"/>
            <a:r>
              <a:rPr lang="en-US" altLang="en-US" sz="2800" b="1"/>
              <a:t>G1C03 [97.303(h)(1)]  What is the maximum bandwidth permitted by FCC rules for amateur radio stations transmitting on USB frequencies in the 60-meter band?</a:t>
            </a:r>
            <a:br>
              <a:rPr lang="en-US" altLang="en-US" sz="2800" b="1"/>
            </a:br>
            <a:endParaRPr lang="en-US" altLang="en-US" sz="2800" b="1"/>
          </a:p>
        </p:txBody>
      </p:sp>
      <p:sp>
        <p:nvSpPr>
          <p:cNvPr id="165891" name="Content Placeholder 2">
            <a:extLst>
              <a:ext uri="{FF2B5EF4-FFF2-40B4-BE49-F238E27FC236}">
                <a16:creationId xmlns:a16="http://schemas.microsoft.com/office/drawing/2014/main" id="{D28D506B-3230-A909-B1BF-75C40D4122FA}"/>
              </a:ext>
            </a:extLst>
          </p:cNvPr>
          <p:cNvSpPr>
            <a:spLocks noGrp="1"/>
          </p:cNvSpPr>
          <p:nvPr>
            <p:ph idx="1"/>
          </p:nvPr>
        </p:nvSpPr>
        <p:spPr>
          <a:xfrm>
            <a:off x="457200" y="2332038"/>
            <a:ext cx="8229600" cy="3535362"/>
          </a:xfrm>
        </p:spPr>
        <p:txBody>
          <a:bodyPr/>
          <a:lstStyle/>
          <a:p>
            <a:pPr marL="512763" indent="-512763">
              <a:buFont typeface="Arial" panose="020B0604020202020204" pitchFamily="34" charset="0"/>
              <a:buNone/>
            </a:pPr>
            <a:r>
              <a:rPr lang="de-DE" altLang="en-US">
                <a:solidFill>
                  <a:srgbClr val="FF0000"/>
                </a:solidFill>
              </a:rPr>
              <a:t>A. 2.8 kHz</a:t>
            </a:r>
          </a:p>
          <a:p>
            <a:pPr marL="512763" indent="-512763">
              <a:buFont typeface="Arial" panose="020B0604020202020204" pitchFamily="34" charset="0"/>
              <a:buNone/>
            </a:pPr>
            <a:r>
              <a:rPr lang="de-DE" altLang="en-US"/>
              <a:t>B. 5.6 kHz</a:t>
            </a:r>
          </a:p>
          <a:p>
            <a:pPr marL="512763" indent="-512763">
              <a:buFont typeface="Arial" panose="020B0604020202020204" pitchFamily="34" charset="0"/>
              <a:buNone/>
            </a:pPr>
            <a:r>
              <a:rPr lang="de-DE" altLang="en-US"/>
              <a:t>C. 1.8 kHz</a:t>
            </a:r>
          </a:p>
          <a:p>
            <a:pPr marL="512763" indent="-512763">
              <a:buFont typeface="Arial" panose="020B0604020202020204" pitchFamily="34" charset="0"/>
              <a:buNone/>
            </a:pPr>
            <a:r>
              <a:rPr lang="de-DE" altLang="en-US"/>
              <a:t>D. 3 kHz</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itle 1">
            <a:extLst>
              <a:ext uri="{FF2B5EF4-FFF2-40B4-BE49-F238E27FC236}">
                <a16:creationId xmlns:a16="http://schemas.microsoft.com/office/drawing/2014/main" id="{413A2AFB-286F-5F57-D01C-FE80585E2EA8}"/>
              </a:ext>
            </a:extLst>
          </p:cNvPr>
          <p:cNvSpPr>
            <a:spLocks noGrp="1"/>
          </p:cNvSpPr>
          <p:nvPr>
            <p:ph type="title"/>
          </p:nvPr>
        </p:nvSpPr>
        <p:spPr>
          <a:xfrm>
            <a:off x="1828800" y="182563"/>
            <a:ext cx="6858000" cy="1646237"/>
          </a:xfrm>
        </p:spPr>
        <p:txBody>
          <a:bodyPr/>
          <a:lstStyle/>
          <a:p>
            <a:pPr algn="l"/>
            <a:r>
              <a:rPr lang="en-US" altLang="en-US" sz="2800" b="1"/>
              <a:t>G1C09 [97.313(i)]  What is the maximum power limit on the 60-meter band?</a:t>
            </a:r>
            <a:br>
              <a:rPr lang="en-US" altLang="en-US" sz="2800" b="1"/>
            </a:br>
            <a:endParaRPr lang="en-US" altLang="en-US" sz="2800" b="1"/>
          </a:p>
        </p:txBody>
      </p:sp>
      <p:sp>
        <p:nvSpPr>
          <p:cNvPr id="126979" name="Content Placeholder 2">
            <a:extLst>
              <a:ext uri="{FF2B5EF4-FFF2-40B4-BE49-F238E27FC236}">
                <a16:creationId xmlns:a16="http://schemas.microsoft.com/office/drawing/2014/main" id="{74AFBD6A-6E60-9BF0-3C1F-7331E070D5A6}"/>
              </a:ext>
            </a:extLst>
          </p:cNvPr>
          <p:cNvSpPr>
            <a:spLocks noGrp="1"/>
          </p:cNvSpPr>
          <p:nvPr>
            <p:ph idx="1"/>
          </p:nvPr>
        </p:nvSpPr>
        <p:spPr>
          <a:xfrm>
            <a:off x="457200" y="1752600"/>
            <a:ext cx="8229600" cy="2849563"/>
          </a:xfrm>
        </p:spPr>
        <p:txBody>
          <a:bodyPr>
            <a:normAutofit/>
          </a:bodyPr>
          <a:lstStyle/>
          <a:p>
            <a:pPr marL="512763" indent="-512763">
              <a:buFont typeface="Arial" charset="0"/>
              <a:buNone/>
              <a:defRPr/>
            </a:pPr>
            <a:r>
              <a:rPr lang="en-US" dirty="0"/>
              <a:t>A. 1500 watts PEP</a:t>
            </a:r>
          </a:p>
          <a:p>
            <a:pPr marL="512763" indent="-512763">
              <a:buFont typeface="Arial" charset="0"/>
              <a:buNone/>
              <a:defRPr/>
            </a:pPr>
            <a:r>
              <a:rPr lang="en-US" dirty="0"/>
              <a:t>B. 10 watts RMS</a:t>
            </a:r>
          </a:p>
          <a:p>
            <a:pPr marL="512763" indent="-512763">
              <a:buFont typeface="Arial" charset="0"/>
              <a:buNone/>
              <a:defRPr/>
            </a:pPr>
            <a:r>
              <a:rPr lang="en-US" dirty="0"/>
              <a:t>C. ERP of 100 watts PEP with respect to a dipole</a:t>
            </a:r>
          </a:p>
          <a:p>
            <a:pPr marL="512763" indent="-512763">
              <a:buFont typeface="Arial" charset="0"/>
              <a:buNone/>
              <a:defRPr/>
            </a:pPr>
            <a:r>
              <a:rPr lang="en-US" dirty="0"/>
              <a:t>D. ERP of 100 watts PEP with respect to an isotropic antenna</a:t>
            </a:r>
          </a:p>
          <a:p>
            <a:pPr marL="519113" indent="-519113" eaLnBrk="1" hangingPunct="1">
              <a:buFont typeface="Arial" charset="0"/>
              <a:buNone/>
              <a:defRPr/>
            </a:pPr>
            <a:endParaRPr lang="en-US"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le 1">
            <a:extLst>
              <a:ext uri="{FF2B5EF4-FFF2-40B4-BE49-F238E27FC236}">
                <a16:creationId xmlns:a16="http://schemas.microsoft.com/office/drawing/2014/main" id="{F7102262-CF2B-9550-8350-79C47020C742}"/>
              </a:ext>
            </a:extLst>
          </p:cNvPr>
          <p:cNvSpPr>
            <a:spLocks noGrp="1"/>
          </p:cNvSpPr>
          <p:nvPr>
            <p:ph type="title"/>
          </p:nvPr>
        </p:nvSpPr>
        <p:spPr>
          <a:xfrm>
            <a:off x="1828800" y="182563"/>
            <a:ext cx="6858000" cy="1646237"/>
          </a:xfrm>
        </p:spPr>
        <p:txBody>
          <a:bodyPr/>
          <a:lstStyle/>
          <a:p>
            <a:pPr algn="l"/>
            <a:r>
              <a:rPr lang="en-US" altLang="en-US" sz="2800" b="1"/>
              <a:t>G1C09 [97.313(i)]  What is the maximum power limit on the 60-meter band?</a:t>
            </a:r>
            <a:br>
              <a:rPr lang="en-US" altLang="en-US" sz="2800" b="1"/>
            </a:br>
            <a:endParaRPr lang="en-US" altLang="en-US" sz="2800" b="1"/>
          </a:p>
        </p:txBody>
      </p:sp>
      <p:sp>
        <p:nvSpPr>
          <p:cNvPr id="126979" name="Content Placeholder 2">
            <a:extLst>
              <a:ext uri="{FF2B5EF4-FFF2-40B4-BE49-F238E27FC236}">
                <a16:creationId xmlns:a16="http://schemas.microsoft.com/office/drawing/2014/main" id="{A8502ABB-2016-63A4-C7A9-C292D43A48B5}"/>
              </a:ext>
            </a:extLst>
          </p:cNvPr>
          <p:cNvSpPr>
            <a:spLocks noGrp="1"/>
          </p:cNvSpPr>
          <p:nvPr>
            <p:ph idx="1"/>
          </p:nvPr>
        </p:nvSpPr>
        <p:spPr>
          <a:xfrm>
            <a:off x="457200" y="1752600"/>
            <a:ext cx="8229600" cy="2849563"/>
          </a:xfrm>
        </p:spPr>
        <p:txBody>
          <a:bodyPr>
            <a:normAutofit/>
          </a:bodyPr>
          <a:lstStyle/>
          <a:p>
            <a:pPr marL="512763" indent="-512763">
              <a:buFont typeface="Arial" charset="0"/>
              <a:buNone/>
              <a:defRPr/>
            </a:pPr>
            <a:r>
              <a:rPr lang="en-US" dirty="0"/>
              <a:t>A. 1500 watts PEP</a:t>
            </a:r>
          </a:p>
          <a:p>
            <a:pPr marL="512763" indent="-512763">
              <a:buFont typeface="Arial" charset="0"/>
              <a:buNone/>
              <a:defRPr/>
            </a:pPr>
            <a:r>
              <a:rPr lang="en-US" dirty="0"/>
              <a:t>B. 10 watts RMS</a:t>
            </a:r>
          </a:p>
          <a:p>
            <a:pPr marL="512763" indent="-512763">
              <a:buFont typeface="Arial" charset="0"/>
              <a:buNone/>
              <a:defRPr/>
            </a:pPr>
            <a:r>
              <a:rPr lang="en-US" dirty="0">
                <a:solidFill>
                  <a:srgbClr val="FF0000"/>
                </a:solidFill>
              </a:rPr>
              <a:t>C. ERP of 100 watts PEP with respect to a dipole</a:t>
            </a:r>
          </a:p>
          <a:p>
            <a:pPr marL="512763" indent="-512763">
              <a:buFont typeface="Arial" charset="0"/>
              <a:buNone/>
              <a:defRPr/>
            </a:pPr>
            <a:r>
              <a:rPr lang="en-US" dirty="0"/>
              <a:t>D. ERP of 100 watts PEP with respect to an isotropic antenna</a:t>
            </a:r>
          </a:p>
          <a:p>
            <a:pPr marL="519113" indent="-519113" eaLnBrk="1" hangingPunct="1">
              <a:buFont typeface="Arial" charset="0"/>
              <a:buNone/>
              <a:defRPr/>
            </a:pPr>
            <a:endParaRPr lang="en-US"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itle 1">
            <a:extLst>
              <a:ext uri="{FF2B5EF4-FFF2-40B4-BE49-F238E27FC236}">
                <a16:creationId xmlns:a16="http://schemas.microsoft.com/office/drawing/2014/main" id="{B90704DA-A7FD-5FA5-9685-6CA28971C5A0}"/>
              </a:ext>
            </a:extLst>
          </p:cNvPr>
          <p:cNvSpPr>
            <a:spLocks noGrp="1"/>
          </p:cNvSpPr>
          <p:nvPr>
            <p:ph type="title"/>
          </p:nvPr>
        </p:nvSpPr>
        <p:spPr>
          <a:xfrm>
            <a:off x="1828800" y="182563"/>
            <a:ext cx="6858000" cy="1646237"/>
          </a:xfrm>
        </p:spPr>
        <p:txBody>
          <a:bodyPr/>
          <a:lstStyle/>
          <a:p>
            <a:pPr algn="l"/>
            <a:r>
              <a:rPr lang="en-US" altLang="en-US" sz="2800" b="1"/>
              <a:t>G1C05  What is the limit for transmitter power on the 28 MHz band for a General Class control operator?</a:t>
            </a:r>
            <a:br>
              <a:rPr lang="en-US" altLang="en-US" sz="2800" b="1"/>
            </a:br>
            <a:endParaRPr lang="en-US" altLang="en-US" sz="2800" b="1"/>
          </a:p>
        </p:txBody>
      </p:sp>
      <p:sp>
        <p:nvSpPr>
          <p:cNvPr id="171011" name="Content Placeholder 2">
            <a:extLst>
              <a:ext uri="{FF2B5EF4-FFF2-40B4-BE49-F238E27FC236}">
                <a16:creationId xmlns:a16="http://schemas.microsoft.com/office/drawing/2014/main" id="{0D4B4BCF-8AB8-CEF7-FF0A-6A16E70D89B9}"/>
              </a:ext>
            </a:extLst>
          </p:cNvPr>
          <p:cNvSpPr>
            <a:spLocks noGrp="1"/>
          </p:cNvSpPr>
          <p:nvPr>
            <p:ph idx="1"/>
          </p:nvPr>
        </p:nvSpPr>
        <p:spPr>
          <a:xfrm>
            <a:off x="457200" y="2011363"/>
            <a:ext cx="8229600" cy="4525962"/>
          </a:xfrm>
        </p:spPr>
        <p:txBody>
          <a:bodyPr/>
          <a:lstStyle/>
          <a:p>
            <a:pPr marL="512763" indent="-512763">
              <a:buFont typeface="Arial" panose="020B0604020202020204" pitchFamily="34" charset="0"/>
              <a:buNone/>
            </a:pPr>
            <a:r>
              <a:rPr lang="en-US" altLang="en-US"/>
              <a:t>A. 100 watts PEP output</a:t>
            </a:r>
          </a:p>
          <a:p>
            <a:pPr marL="512763" indent="-512763">
              <a:buFont typeface="Arial" panose="020B0604020202020204" pitchFamily="34" charset="0"/>
              <a:buNone/>
            </a:pPr>
            <a:r>
              <a:rPr lang="en-US" altLang="en-US"/>
              <a:t>B. 1000 watts PEP output</a:t>
            </a:r>
          </a:p>
          <a:p>
            <a:pPr marL="512763" indent="-512763">
              <a:buFont typeface="Arial" panose="020B0604020202020204" pitchFamily="34" charset="0"/>
              <a:buNone/>
            </a:pPr>
            <a:r>
              <a:rPr lang="en-US" altLang="en-US"/>
              <a:t>C. 1500 watts PEP output</a:t>
            </a:r>
          </a:p>
          <a:p>
            <a:pPr marL="512763" indent="-512763">
              <a:buFont typeface="Arial" panose="020B0604020202020204" pitchFamily="34" charset="0"/>
              <a:buNone/>
            </a:pPr>
            <a:r>
              <a:rPr lang="en-US" altLang="en-US"/>
              <a:t>D. 2000 watts PEP output</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itle 1">
            <a:extLst>
              <a:ext uri="{FF2B5EF4-FFF2-40B4-BE49-F238E27FC236}">
                <a16:creationId xmlns:a16="http://schemas.microsoft.com/office/drawing/2014/main" id="{D5F27808-7F00-535C-6050-253857075262}"/>
              </a:ext>
            </a:extLst>
          </p:cNvPr>
          <p:cNvSpPr>
            <a:spLocks noGrp="1"/>
          </p:cNvSpPr>
          <p:nvPr>
            <p:ph type="title"/>
          </p:nvPr>
        </p:nvSpPr>
        <p:spPr>
          <a:xfrm>
            <a:off x="1828800" y="182563"/>
            <a:ext cx="6858000" cy="1646237"/>
          </a:xfrm>
        </p:spPr>
        <p:txBody>
          <a:bodyPr/>
          <a:lstStyle/>
          <a:p>
            <a:pPr algn="l"/>
            <a:r>
              <a:rPr lang="en-US" altLang="en-US" sz="2800" b="1"/>
              <a:t>G1C05  What is the limit for transmitter power on the 28 MHz band for a General Class control operator?</a:t>
            </a:r>
            <a:br>
              <a:rPr lang="en-US" altLang="en-US" sz="2800" b="1"/>
            </a:br>
            <a:endParaRPr lang="en-US" altLang="en-US" sz="2800" b="1"/>
          </a:p>
        </p:txBody>
      </p:sp>
      <p:sp>
        <p:nvSpPr>
          <p:cNvPr id="172035" name="Content Placeholder 2">
            <a:extLst>
              <a:ext uri="{FF2B5EF4-FFF2-40B4-BE49-F238E27FC236}">
                <a16:creationId xmlns:a16="http://schemas.microsoft.com/office/drawing/2014/main" id="{1B4759B1-1211-9B2E-A102-FB83FE663FF3}"/>
              </a:ext>
            </a:extLst>
          </p:cNvPr>
          <p:cNvSpPr>
            <a:spLocks noGrp="1"/>
          </p:cNvSpPr>
          <p:nvPr>
            <p:ph idx="1"/>
          </p:nvPr>
        </p:nvSpPr>
        <p:spPr>
          <a:xfrm>
            <a:off x="457200" y="2011363"/>
            <a:ext cx="8229600" cy="4525962"/>
          </a:xfrm>
        </p:spPr>
        <p:txBody>
          <a:bodyPr/>
          <a:lstStyle/>
          <a:p>
            <a:pPr marL="512763" indent="-512763">
              <a:buFont typeface="Arial" panose="020B0604020202020204" pitchFamily="34" charset="0"/>
              <a:buNone/>
            </a:pPr>
            <a:r>
              <a:rPr lang="en-US" altLang="en-US"/>
              <a:t>A. 100 watts PEP output</a:t>
            </a:r>
          </a:p>
          <a:p>
            <a:pPr marL="512763" indent="-512763">
              <a:buFont typeface="Arial" panose="020B0604020202020204" pitchFamily="34" charset="0"/>
              <a:buNone/>
            </a:pPr>
            <a:r>
              <a:rPr lang="en-US" altLang="en-US"/>
              <a:t>B. 1000 watts PEP output</a:t>
            </a:r>
          </a:p>
          <a:p>
            <a:pPr marL="512763" indent="-512763">
              <a:buFont typeface="Arial" panose="020B0604020202020204" pitchFamily="34" charset="0"/>
              <a:buNone/>
            </a:pPr>
            <a:r>
              <a:rPr lang="en-US" altLang="en-US">
                <a:solidFill>
                  <a:srgbClr val="FF0000"/>
                </a:solidFill>
              </a:rPr>
              <a:t>C. 1500 watts PEP output</a:t>
            </a:r>
          </a:p>
          <a:p>
            <a:pPr marL="512763" indent="-512763">
              <a:buFont typeface="Arial" panose="020B0604020202020204" pitchFamily="34" charset="0"/>
              <a:buNone/>
            </a:pPr>
            <a:r>
              <a:rPr lang="en-US" altLang="en-US"/>
              <a:t>D. 2000 watts PEP output</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itle 1">
            <a:extLst>
              <a:ext uri="{FF2B5EF4-FFF2-40B4-BE49-F238E27FC236}">
                <a16:creationId xmlns:a16="http://schemas.microsoft.com/office/drawing/2014/main" id="{82288F59-E070-01FE-C6C9-7E709C3E4E68}"/>
              </a:ext>
            </a:extLst>
          </p:cNvPr>
          <p:cNvSpPr>
            <a:spLocks noGrp="1"/>
          </p:cNvSpPr>
          <p:nvPr>
            <p:ph type="title"/>
          </p:nvPr>
        </p:nvSpPr>
        <p:spPr>
          <a:xfrm>
            <a:off x="1828800" y="182563"/>
            <a:ext cx="6858000" cy="2468562"/>
          </a:xfrm>
        </p:spPr>
        <p:txBody>
          <a:bodyPr/>
          <a:lstStyle/>
          <a:p>
            <a:pPr algn="l"/>
            <a:r>
              <a:rPr lang="en-US" altLang="en-US" sz="2800" b="1"/>
              <a:t>G1E08 [97.313(j)]  What is the maximum PEP output allowed for spread spectrum transmissions?</a:t>
            </a:r>
            <a:br>
              <a:rPr lang="en-US" altLang="en-US" sz="2800" b="1"/>
            </a:br>
            <a:endParaRPr lang="en-US" altLang="en-US" sz="2800" b="1"/>
          </a:p>
        </p:txBody>
      </p:sp>
      <p:sp>
        <p:nvSpPr>
          <p:cNvPr id="173059" name="Content Placeholder 2">
            <a:extLst>
              <a:ext uri="{FF2B5EF4-FFF2-40B4-BE49-F238E27FC236}">
                <a16:creationId xmlns:a16="http://schemas.microsoft.com/office/drawing/2014/main" id="{F7FB255B-ED3B-A4D1-4E24-6BCC38842617}"/>
              </a:ext>
            </a:extLst>
          </p:cNvPr>
          <p:cNvSpPr>
            <a:spLocks noGrp="1"/>
          </p:cNvSpPr>
          <p:nvPr>
            <p:ph idx="1"/>
          </p:nvPr>
        </p:nvSpPr>
        <p:spPr>
          <a:xfrm>
            <a:off x="457200" y="2438400"/>
            <a:ext cx="8229600" cy="2849563"/>
          </a:xfrm>
        </p:spPr>
        <p:txBody>
          <a:bodyPr/>
          <a:lstStyle/>
          <a:p>
            <a:pPr marL="512763" indent="-512763">
              <a:buFont typeface="Arial" panose="020B0604020202020204" pitchFamily="34" charset="0"/>
              <a:buNone/>
            </a:pPr>
            <a:r>
              <a:rPr lang="en-US" altLang="en-US"/>
              <a:t>A. 100 milliwatts</a:t>
            </a:r>
          </a:p>
          <a:p>
            <a:pPr marL="512763" indent="-512763">
              <a:buFont typeface="Arial" panose="020B0604020202020204" pitchFamily="34" charset="0"/>
              <a:buNone/>
            </a:pPr>
            <a:r>
              <a:rPr lang="en-US" altLang="en-US"/>
              <a:t>B. 10 watts</a:t>
            </a:r>
          </a:p>
          <a:p>
            <a:pPr marL="512763" indent="-512763">
              <a:buFont typeface="Arial" panose="020B0604020202020204" pitchFamily="34" charset="0"/>
              <a:buNone/>
            </a:pPr>
            <a:r>
              <a:rPr lang="en-US" altLang="en-US"/>
              <a:t>C. 100 watts</a:t>
            </a:r>
          </a:p>
          <a:p>
            <a:pPr marL="512763" indent="-512763">
              <a:buFont typeface="Arial" panose="020B0604020202020204" pitchFamily="34" charset="0"/>
              <a:buNone/>
            </a:pPr>
            <a:r>
              <a:rPr lang="en-US" altLang="en-US"/>
              <a:t>D. 1500 watts</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Title 1">
            <a:extLst>
              <a:ext uri="{FF2B5EF4-FFF2-40B4-BE49-F238E27FC236}">
                <a16:creationId xmlns:a16="http://schemas.microsoft.com/office/drawing/2014/main" id="{9F4E281E-E9A2-46CE-FFAF-420A17B2E448}"/>
              </a:ext>
            </a:extLst>
          </p:cNvPr>
          <p:cNvSpPr>
            <a:spLocks noGrp="1"/>
          </p:cNvSpPr>
          <p:nvPr>
            <p:ph type="title"/>
          </p:nvPr>
        </p:nvSpPr>
        <p:spPr>
          <a:xfrm>
            <a:off x="1828800" y="182563"/>
            <a:ext cx="6858000" cy="2468562"/>
          </a:xfrm>
        </p:spPr>
        <p:txBody>
          <a:bodyPr/>
          <a:lstStyle/>
          <a:p>
            <a:pPr algn="l"/>
            <a:r>
              <a:rPr lang="en-US" altLang="en-US" sz="2800" b="1"/>
              <a:t>G1E08 [97.313(j)]  What is the maximum PEP output allowed for spread spectrum transmissions?</a:t>
            </a:r>
            <a:br>
              <a:rPr lang="en-US" altLang="en-US" sz="2800" b="1"/>
            </a:br>
            <a:endParaRPr lang="en-US" altLang="en-US" sz="2800" b="1"/>
          </a:p>
        </p:txBody>
      </p:sp>
      <p:sp>
        <p:nvSpPr>
          <p:cNvPr id="174083" name="Content Placeholder 2">
            <a:extLst>
              <a:ext uri="{FF2B5EF4-FFF2-40B4-BE49-F238E27FC236}">
                <a16:creationId xmlns:a16="http://schemas.microsoft.com/office/drawing/2014/main" id="{3C56468D-8757-7230-8CB6-011E3204564C}"/>
              </a:ext>
            </a:extLst>
          </p:cNvPr>
          <p:cNvSpPr>
            <a:spLocks noGrp="1"/>
          </p:cNvSpPr>
          <p:nvPr>
            <p:ph idx="1"/>
          </p:nvPr>
        </p:nvSpPr>
        <p:spPr>
          <a:xfrm>
            <a:off x="457200" y="2438400"/>
            <a:ext cx="8229600" cy="2849563"/>
          </a:xfrm>
        </p:spPr>
        <p:txBody>
          <a:bodyPr/>
          <a:lstStyle/>
          <a:p>
            <a:pPr marL="512763" indent="-512763">
              <a:buFont typeface="Arial" panose="020B0604020202020204" pitchFamily="34" charset="0"/>
              <a:buNone/>
            </a:pPr>
            <a:r>
              <a:rPr lang="en-US" altLang="en-US"/>
              <a:t>A. 100 milliwatts</a:t>
            </a:r>
          </a:p>
          <a:p>
            <a:pPr marL="512763" indent="-512763">
              <a:buFont typeface="Arial" panose="020B0604020202020204" pitchFamily="34" charset="0"/>
              <a:buNone/>
            </a:pPr>
            <a:r>
              <a:rPr lang="en-US" altLang="en-US">
                <a:solidFill>
                  <a:srgbClr val="FF0000"/>
                </a:solidFill>
              </a:rPr>
              <a:t>B. 10 watts</a:t>
            </a:r>
          </a:p>
          <a:p>
            <a:pPr marL="512763" indent="-512763">
              <a:buFont typeface="Arial" panose="020B0604020202020204" pitchFamily="34" charset="0"/>
              <a:buNone/>
            </a:pPr>
            <a:r>
              <a:rPr lang="en-US" altLang="en-US"/>
              <a:t>C. 100 watts</a:t>
            </a:r>
          </a:p>
          <a:p>
            <a:pPr marL="512763" indent="-512763">
              <a:buFont typeface="Arial" panose="020B0604020202020204" pitchFamily="34" charset="0"/>
              <a:buNone/>
            </a:pPr>
            <a:r>
              <a:rPr lang="en-US" altLang="en-US"/>
              <a:t>D. 1500 watts</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Title 1">
            <a:extLst>
              <a:ext uri="{FF2B5EF4-FFF2-40B4-BE49-F238E27FC236}">
                <a16:creationId xmlns:a16="http://schemas.microsoft.com/office/drawing/2014/main" id="{10FFC317-0B1D-6F71-D5FD-BE7B50B05DA4}"/>
              </a:ext>
            </a:extLst>
          </p:cNvPr>
          <p:cNvSpPr>
            <a:spLocks noGrp="1"/>
          </p:cNvSpPr>
          <p:nvPr>
            <p:ph type="title"/>
          </p:nvPr>
        </p:nvSpPr>
        <p:spPr>
          <a:xfrm>
            <a:off x="1828800" y="411163"/>
            <a:ext cx="6858000" cy="1646237"/>
          </a:xfrm>
        </p:spPr>
        <p:txBody>
          <a:bodyPr/>
          <a:lstStyle/>
          <a:p>
            <a:pPr algn="l"/>
            <a:r>
              <a:rPr lang="en-US" altLang="en-US" sz="2800" b="1"/>
              <a:t>G1C08 [97.307(f)(3)]  What is the maximum symbol rate permitted for RTTY or data emission transmitted at frequencies below 28 MHz?</a:t>
            </a:r>
            <a:br>
              <a:rPr lang="en-US" altLang="en-US" sz="2800" b="1"/>
            </a:br>
            <a:endParaRPr lang="en-US" altLang="en-US" sz="2800" b="1"/>
          </a:p>
        </p:txBody>
      </p:sp>
      <p:sp>
        <p:nvSpPr>
          <p:cNvPr id="175107" name="Content Placeholder 2">
            <a:extLst>
              <a:ext uri="{FF2B5EF4-FFF2-40B4-BE49-F238E27FC236}">
                <a16:creationId xmlns:a16="http://schemas.microsoft.com/office/drawing/2014/main" id="{4F2EFD90-E409-B8E1-5765-0295E5C43C85}"/>
              </a:ext>
            </a:extLst>
          </p:cNvPr>
          <p:cNvSpPr>
            <a:spLocks noGrp="1"/>
          </p:cNvSpPr>
          <p:nvPr>
            <p:ph idx="1"/>
          </p:nvPr>
        </p:nvSpPr>
        <p:spPr>
          <a:xfrm>
            <a:off x="457200" y="2011363"/>
            <a:ext cx="8229600" cy="3916362"/>
          </a:xfrm>
        </p:spPr>
        <p:txBody>
          <a:bodyPr/>
          <a:lstStyle/>
          <a:p>
            <a:pPr marL="512763" indent="-512763">
              <a:buFont typeface="Arial" panose="020B0604020202020204" pitchFamily="34" charset="0"/>
              <a:buNone/>
              <a:defRPr/>
            </a:pPr>
            <a:r>
              <a:rPr lang="de-DE" altLang="en-US" dirty="0"/>
              <a:t>A. 56 kilobaud</a:t>
            </a:r>
          </a:p>
          <a:p>
            <a:pPr marL="512763" indent="-512763">
              <a:buFont typeface="Arial" panose="020B0604020202020204" pitchFamily="34" charset="0"/>
              <a:buNone/>
              <a:defRPr/>
            </a:pPr>
            <a:r>
              <a:rPr lang="de-DE" altLang="en-US" dirty="0"/>
              <a:t>B. 19.6 kilobaud</a:t>
            </a:r>
          </a:p>
          <a:p>
            <a:pPr marL="512763" indent="-512763">
              <a:buFont typeface="Arial" panose="020B0604020202020204" pitchFamily="34" charset="0"/>
              <a:buNone/>
              <a:defRPr/>
            </a:pPr>
            <a:r>
              <a:rPr lang="de-DE" altLang="en-US" dirty="0"/>
              <a:t>C. 1200 baud</a:t>
            </a:r>
          </a:p>
          <a:p>
            <a:pPr marL="512763" indent="-512763">
              <a:buFont typeface="Arial" panose="020B0604020202020204" pitchFamily="34" charset="0"/>
              <a:buNone/>
              <a:defRPr/>
            </a:pPr>
            <a:r>
              <a:rPr lang="de-DE" altLang="en-US" dirty="0"/>
              <a:t>D. 300 baud</a:t>
            </a:r>
          </a:p>
          <a:p>
            <a:pPr marL="512763" indent="-512763">
              <a:buFont typeface="Arial" panose="020B0604020202020204" pitchFamily="34" charset="0"/>
              <a:buNone/>
              <a:defRPr/>
            </a:pPr>
            <a:endParaRPr lang="de-DE" altLang="en-US" dirty="0"/>
          </a:p>
          <a:p>
            <a:pPr marL="512763" indent="-512763">
              <a:buFont typeface="Arial" panose="020B0604020202020204" pitchFamily="34" charset="0"/>
              <a:buNone/>
              <a:defRPr/>
            </a:pPr>
            <a:r>
              <a:rPr lang="de-DE" altLang="en-US" dirty="0">
                <a:solidFill>
                  <a:srgbClr val="FF0000"/>
                </a:solidFill>
                <a:highlight>
                  <a:srgbClr val="FFFF00"/>
                </a:highlight>
              </a:rPr>
              <a:t>QUESTION DELETED</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Title 1">
            <a:extLst>
              <a:ext uri="{FF2B5EF4-FFF2-40B4-BE49-F238E27FC236}">
                <a16:creationId xmlns:a16="http://schemas.microsoft.com/office/drawing/2014/main" id="{888A71C6-0A62-038F-1407-220E4F27ADA4}"/>
              </a:ext>
            </a:extLst>
          </p:cNvPr>
          <p:cNvSpPr>
            <a:spLocks noGrp="1"/>
          </p:cNvSpPr>
          <p:nvPr>
            <p:ph type="title"/>
          </p:nvPr>
        </p:nvSpPr>
        <p:spPr>
          <a:xfrm>
            <a:off x="1828800" y="411163"/>
            <a:ext cx="6858000" cy="1646237"/>
          </a:xfrm>
        </p:spPr>
        <p:txBody>
          <a:bodyPr/>
          <a:lstStyle/>
          <a:p>
            <a:pPr algn="l"/>
            <a:r>
              <a:rPr lang="en-US" altLang="en-US" sz="2800" b="1"/>
              <a:t>G1C10 [97.305(c) and 97.307(f)(4)]  What is the maximum symbol rate permitted for RTTY or data emission transmissions on the 10-meter band?</a:t>
            </a:r>
            <a:br>
              <a:rPr lang="en-US" altLang="en-US" sz="2800" b="1"/>
            </a:br>
            <a:endParaRPr lang="en-US" altLang="en-US" sz="2800" b="1"/>
          </a:p>
        </p:txBody>
      </p:sp>
      <p:sp>
        <p:nvSpPr>
          <p:cNvPr id="177155" name="Content Placeholder 2">
            <a:extLst>
              <a:ext uri="{FF2B5EF4-FFF2-40B4-BE49-F238E27FC236}">
                <a16:creationId xmlns:a16="http://schemas.microsoft.com/office/drawing/2014/main" id="{44471A91-3E60-90D5-35E2-D00AD6B016C4}"/>
              </a:ext>
            </a:extLst>
          </p:cNvPr>
          <p:cNvSpPr>
            <a:spLocks noGrp="1"/>
          </p:cNvSpPr>
          <p:nvPr>
            <p:ph idx="1"/>
          </p:nvPr>
        </p:nvSpPr>
        <p:spPr>
          <a:xfrm>
            <a:off x="457200" y="2011363"/>
            <a:ext cx="8229600" cy="3992562"/>
          </a:xfrm>
        </p:spPr>
        <p:txBody>
          <a:bodyPr/>
          <a:lstStyle/>
          <a:p>
            <a:pPr marL="512763" indent="-512763">
              <a:buFont typeface="Arial" panose="020B0604020202020204" pitchFamily="34" charset="0"/>
              <a:buNone/>
              <a:defRPr/>
            </a:pPr>
            <a:r>
              <a:rPr lang="de-DE" altLang="en-US" dirty="0"/>
              <a:t>A. 56 kilobaud</a:t>
            </a:r>
          </a:p>
          <a:p>
            <a:pPr marL="512763" indent="-512763">
              <a:buFont typeface="Arial" panose="020B0604020202020204" pitchFamily="34" charset="0"/>
              <a:buNone/>
              <a:defRPr/>
            </a:pPr>
            <a:r>
              <a:rPr lang="de-DE" altLang="en-US" dirty="0"/>
              <a:t>B. 19.6 kilobaud</a:t>
            </a:r>
          </a:p>
          <a:p>
            <a:pPr marL="512763" indent="-512763">
              <a:buFont typeface="Arial" panose="020B0604020202020204" pitchFamily="34" charset="0"/>
              <a:buNone/>
              <a:defRPr/>
            </a:pPr>
            <a:r>
              <a:rPr lang="de-DE" altLang="en-US" dirty="0"/>
              <a:t>C. 1200 baud</a:t>
            </a:r>
          </a:p>
          <a:p>
            <a:pPr marL="512763" indent="-512763">
              <a:buFont typeface="Arial" panose="020B0604020202020204" pitchFamily="34" charset="0"/>
              <a:buNone/>
              <a:defRPr/>
            </a:pPr>
            <a:r>
              <a:rPr lang="de-DE" altLang="en-US" dirty="0"/>
              <a:t>D. 300 baud</a:t>
            </a:r>
          </a:p>
          <a:p>
            <a:pPr marL="512763" indent="-512763">
              <a:buFont typeface="Arial" panose="020B0604020202020204" pitchFamily="34" charset="0"/>
              <a:buNone/>
              <a:defRPr/>
            </a:pPr>
            <a:endParaRPr lang="de-DE" altLang="en-US" dirty="0"/>
          </a:p>
          <a:p>
            <a:pPr marL="512763" indent="-512763">
              <a:buFont typeface="Arial" panose="020B0604020202020204" pitchFamily="34" charset="0"/>
              <a:buNone/>
              <a:defRPr/>
            </a:pPr>
            <a:r>
              <a:rPr lang="de-DE" altLang="en-US" dirty="0">
                <a:solidFill>
                  <a:srgbClr val="FF0000"/>
                </a:solidFill>
                <a:highlight>
                  <a:srgbClr val="FFFF00"/>
                </a:highlight>
              </a:rPr>
              <a:t>QUESTION DELETED</a:t>
            </a:r>
          </a:p>
          <a:p>
            <a:pPr marL="512763" indent="-512763">
              <a:buFont typeface="Arial" panose="020B0604020202020204" pitchFamily="34" charset="0"/>
              <a:buNone/>
              <a:defRPr/>
            </a:pPr>
            <a:endParaRPr lang="de-DE" altLang="en-US"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Title 1">
            <a:extLst>
              <a:ext uri="{FF2B5EF4-FFF2-40B4-BE49-F238E27FC236}">
                <a16:creationId xmlns:a16="http://schemas.microsoft.com/office/drawing/2014/main" id="{26A74E0B-64A7-8332-0BE2-E458170820CA}"/>
              </a:ext>
            </a:extLst>
          </p:cNvPr>
          <p:cNvSpPr>
            <a:spLocks noGrp="1"/>
          </p:cNvSpPr>
          <p:nvPr>
            <p:ph type="title"/>
          </p:nvPr>
        </p:nvSpPr>
        <p:spPr>
          <a:xfrm>
            <a:off x="1828800" y="182563"/>
            <a:ext cx="6858000" cy="1646237"/>
          </a:xfrm>
        </p:spPr>
        <p:txBody>
          <a:bodyPr/>
          <a:lstStyle/>
          <a:p>
            <a:pPr algn="l"/>
            <a:r>
              <a:rPr lang="en-US" altLang="en-US" sz="2800" b="1"/>
              <a:t>G1C07 [97.309(a)(4)]  What must be done before using a new digital protocol on the air? </a:t>
            </a:r>
            <a:br>
              <a:rPr lang="en-US" altLang="en-US" sz="2800" b="1"/>
            </a:br>
            <a:endParaRPr lang="en-US" altLang="en-US" sz="2800" b="1"/>
          </a:p>
        </p:txBody>
      </p:sp>
      <p:sp>
        <p:nvSpPr>
          <p:cNvPr id="177155" name="Content Placeholder 2">
            <a:extLst>
              <a:ext uri="{FF2B5EF4-FFF2-40B4-BE49-F238E27FC236}">
                <a16:creationId xmlns:a16="http://schemas.microsoft.com/office/drawing/2014/main" id="{70EE2110-CF9C-6CE5-9899-B8DAD60B7169}"/>
              </a:ext>
            </a:extLst>
          </p:cNvPr>
          <p:cNvSpPr>
            <a:spLocks noGrp="1"/>
          </p:cNvSpPr>
          <p:nvPr>
            <p:ph idx="1"/>
          </p:nvPr>
        </p:nvSpPr>
        <p:spPr>
          <a:xfrm>
            <a:off x="457200" y="2011363"/>
            <a:ext cx="8229600" cy="3916362"/>
          </a:xfrm>
        </p:spPr>
        <p:txBody>
          <a:bodyPr/>
          <a:lstStyle/>
          <a:p>
            <a:pPr marL="512763" indent="-512763">
              <a:buFont typeface="Arial" panose="020B0604020202020204" pitchFamily="34" charset="0"/>
              <a:buNone/>
            </a:pPr>
            <a:r>
              <a:rPr lang="en-US" altLang="en-US"/>
              <a:t>A. Type-certify equipment to FCC standards</a:t>
            </a:r>
          </a:p>
          <a:p>
            <a:pPr marL="512763" indent="-512763">
              <a:buFont typeface="Arial" panose="020B0604020202020204" pitchFamily="34" charset="0"/>
              <a:buNone/>
            </a:pPr>
            <a:r>
              <a:rPr lang="en-US" altLang="en-US"/>
              <a:t>B. Obtain an experimental license from the FCC</a:t>
            </a:r>
          </a:p>
          <a:p>
            <a:pPr marL="512763" indent="-512763">
              <a:buFont typeface="Arial" panose="020B0604020202020204" pitchFamily="34" charset="0"/>
              <a:buNone/>
            </a:pPr>
            <a:r>
              <a:rPr lang="en-US" altLang="en-US"/>
              <a:t>C. Publicly document the technical characteristics of the protocol</a:t>
            </a:r>
          </a:p>
          <a:p>
            <a:pPr marL="512763" indent="-512763">
              <a:buFont typeface="Arial" panose="020B0604020202020204" pitchFamily="34" charset="0"/>
              <a:buNone/>
            </a:pPr>
            <a:r>
              <a:rPr lang="en-US" altLang="en-US"/>
              <a:t>D. Submit a rule-making proposal to the FCC describing the codes and methods of the technique</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itle 1">
            <a:extLst>
              <a:ext uri="{FF2B5EF4-FFF2-40B4-BE49-F238E27FC236}">
                <a16:creationId xmlns:a16="http://schemas.microsoft.com/office/drawing/2014/main" id="{1164F0A0-A2FD-5DA1-7F25-F5EB42041CAE}"/>
              </a:ext>
            </a:extLst>
          </p:cNvPr>
          <p:cNvSpPr>
            <a:spLocks noGrp="1"/>
          </p:cNvSpPr>
          <p:nvPr>
            <p:ph type="title"/>
          </p:nvPr>
        </p:nvSpPr>
        <p:spPr>
          <a:xfrm>
            <a:off x="1828800" y="182563"/>
            <a:ext cx="6858000" cy="1646237"/>
          </a:xfrm>
        </p:spPr>
        <p:txBody>
          <a:bodyPr/>
          <a:lstStyle/>
          <a:p>
            <a:pPr algn="l"/>
            <a:r>
              <a:rPr lang="en-US" altLang="en-US" sz="2800" b="1"/>
              <a:t>G1C07 [97.309(a)(4)]  What must be done before using a new digital protocol on the air? </a:t>
            </a:r>
            <a:br>
              <a:rPr lang="en-US" altLang="en-US" sz="2800" b="1"/>
            </a:br>
            <a:endParaRPr lang="en-US" altLang="en-US" sz="2800" b="1"/>
          </a:p>
        </p:txBody>
      </p:sp>
      <p:sp>
        <p:nvSpPr>
          <p:cNvPr id="178179" name="Content Placeholder 2">
            <a:extLst>
              <a:ext uri="{FF2B5EF4-FFF2-40B4-BE49-F238E27FC236}">
                <a16:creationId xmlns:a16="http://schemas.microsoft.com/office/drawing/2014/main" id="{B8ECC52E-6527-1DEB-CDED-B1BCBD09FEE5}"/>
              </a:ext>
            </a:extLst>
          </p:cNvPr>
          <p:cNvSpPr>
            <a:spLocks noGrp="1"/>
          </p:cNvSpPr>
          <p:nvPr>
            <p:ph idx="1"/>
          </p:nvPr>
        </p:nvSpPr>
        <p:spPr>
          <a:xfrm>
            <a:off x="457200" y="2011363"/>
            <a:ext cx="8382000" cy="3916362"/>
          </a:xfrm>
        </p:spPr>
        <p:txBody>
          <a:bodyPr/>
          <a:lstStyle/>
          <a:p>
            <a:pPr marL="512763" indent="-512763">
              <a:buFont typeface="Arial" panose="020B0604020202020204" pitchFamily="34" charset="0"/>
              <a:buNone/>
            </a:pPr>
            <a:r>
              <a:rPr lang="en-US" altLang="en-US"/>
              <a:t>A. Type-certify equipment to FCC standards</a:t>
            </a:r>
          </a:p>
          <a:p>
            <a:pPr marL="512763" indent="-512763">
              <a:buFont typeface="Arial" panose="020B0604020202020204" pitchFamily="34" charset="0"/>
              <a:buNone/>
            </a:pPr>
            <a:r>
              <a:rPr lang="en-US" altLang="en-US"/>
              <a:t>B. Obtain an experimental license from the FCC</a:t>
            </a:r>
          </a:p>
          <a:p>
            <a:pPr marL="512763" indent="-512763">
              <a:buFont typeface="Arial" panose="020B0604020202020204" pitchFamily="34" charset="0"/>
              <a:buNone/>
            </a:pPr>
            <a:r>
              <a:rPr lang="en-US" altLang="en-US">
                <a:solidFill>
                  <a:srgbClr val="FF0000"/>
                </a:solidFill>
              </a:rPr>
              <a:t>C. Publicly document the technical characteristics of the protocol</a:t>
            </a:r>
          </a:p>
          <a:p>
            <a:pPr marL="512763" indent="-512763">
              <a:buFont typeface="Arial" panose="020B0604020202020204" pitchFamily="34" charset="0"/>
              <a:buNone/>
            </a:pPr>
            <a:r>
              <a:rPr lang="en-US" altLang="en-US"/>
              <a:t>D. Submit a rule-making proposal to the FCC describing the codes and methods of the technique</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Title 1">
            <a:extLst>
              <a:ext uri="{FF2B5EF4-FFF2-40B4-BE49-F238E27FC236}">
                <a16:creationId xmlns:a16="http://schemas.microsoft.com/office/drawing/2014/main" id="{42228DCD-6683-4E4A-993C-D192AFA578B3}"/>
              </a:ext>
            </a:extLst>
          </p:cNvPr>
          <p:cNvSpPr>
            <a:spLocks noGrp="1"/>
          </p:cNvSpPr>
          <p:nvPr>
            <p:ph type="ctrTitle"/>
          </p:nvPr>
        </p:nvSpPr>
        <p:spPr>
          <a:xfrm>
            <a:off x="1905000" y="0"/>
            <a:ext cx="7239000" cy="1981200"/>
          </a:xfrm>
        </p:spPr>
        <p:txBody>
          <a:bodyPr/>
          <a:lstStyle/>
          <a:p>
            <a:r>
              <a:rPr lang="en-US" altLang="en-US" sz="9600" b="1">
                <a:solidFill>
                  <a:srgbClr val="C00000"/>
                </a:solidFill>
                <a:latin typeface="Arial" panose="020B0604020202020204" pitchFamily="34" charset="0"/>
                <a:cs typeface="Arial" panose="020B0604020202020204" pitchFamily="34" charset="0"/>
              </a:rPr>
              <a:t>Questions?</a:t>
            </a:r>
          </a:p>
        </p:txBody>
      </p:sp>
      <p:pic>
        <p:nvPicPr>
          <p:cNvPr id="179203" name="Picture 5" descr="C:\Users\Ray\Pictures\thumbnailCAZDA8WN.jpg">
            <a:extLst>
              <a:ext uri="{FF2B5EF4-FFF2-40B4-BE49-F238E27FC236}">
                <a16:creationId xmlns:a16="http://schemas.microsoft.com/office/drawing/2014/main" id="{9A134370-0557-0D94-68C5-0FE94E89D7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286000"/>
            <a:ext cx="6072188"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0226" name="Title 1">
            <a:extLst>
              <a:ext uri="{FF2B5EF4-FFF2-40B4-BE49-F238E27FC236}">
                <a16:creationId xmlns:a16="http://schemas.microsoft.com/office/drawing/2014/main" id="{07F504B0-C1A6-72DB-8328-E62F285CCE9E}"/>
              </a:ext>
            </a:extLst>
          </p:cNvPr>
          <p:cNvSpPr>
            <a:spLocks noGrp="1"/>
          </p:cNvSpPr>
          <p:nvPr>
            <p:ph type="ctrTitle"/>
          </p:nvPr>
        </p:nvSpPr>
        <p:spPr>
          <a:xfrm>
            <a:off x="1828800" y="182563"/>
            <a:ext cx="6858000" cy="1600200"/>
          </a:xfrm>
        </p:spPr>
        <p:txBody>
          <a:bodyPr/>
          <a:lstStyle/>
          <a:p>
            <a:pPr eaLnBrk="1" hangingPunct="1"/>
            <a:r>
              <a:rPr lang="en-US" altLang="en-US" sz="9600" b="1">
                <a:solidFill>
                  <a:srgbClr val="C00000"/>
                </a:solidFill>
                <a:latin typeface="Arial" panose="020B0604020202020204" pitchFamily="34" charset="0"/>
                <a:cs typeface="Arial" panose="020B0604020202020204" pitchFamily="34" charset="0"/>
              </a:rPr>
              <a:t>Next Week</a:t>
            </a:r>
          </a:p>
        </p:txBody>
      </p:sp>
      <p:sp>
        <p:nvSpPr>
          <p:cNvPr id="180227" name="Subtitle 2">
            <a:extLst>
              <a:ext uri="{FF2B5EF4-FFF2-40B4-BE49-F238E27FC236}">
                <a16:creationId xmlns:a16="http://schemas.microsoft.com/office/drawing/2014/main" id="{4B6D275C-4AB6-36A1-0B43-FAC84CCB860D}"/>
              </a:ext>
            </a:extLst>
          </p:cNvPr>
          <p:cNvSpPr>
            <a:spLocks noGrp="1"/>
          </p:cNvSpPr>
          <p:nvPr>
            <p:ph type="subTitle" idx="1"/>
          </p:nvPr>
        </p:nvSpPr>
        <p:spPr>
          <a:xfrm>
            <a:off x="0" y="2743200"/>
            <a:ext cx="9144000" cy="3048000"/>
          </a:xfrm>
        </p:spPr>
        <p:txBody>
          <a:bodyPr/>
          <a:lstStyle/>
          <a:p>
            <a:pPr eaLnBrk="1" hangingPunct="1"/>
            <a:r>
              <a:rPr lang="en-US" altLang="en-US" sz="5400" b="1">
                <a:solidFill>
                  <a:srgbClr val="0070C0"/>
                </a:solidFill>
                <a:latin typeface="Arial" panose="020B0604020202020204" pitchFamily="34" charset="0"/>
                <a:cs typeface="Arial" panose="020B0604020202020204" pitchFamily="34" charset="0"/>
              </a:rPr>
              <a:t>Chapter 4</a:t>
            </a:r>
          </a:p>
          <a:p>
            <a:pPr eaLnBrk="1" hangingPunct="1"/>
            <a:r>
              <a:rPr lang="en-US" altLang="en-US" sz="5400" b="1">
                <a:solidFill>
                  <a:schemeClr val="tx1"/>
                </a:solidFill>
                <a:latin typeface="Rockwell" panose="02060603020205020403" pitchFamily="18" charset="0"/>
              </a:rPr>
              <a:t>Components &amp; Circuits</a:t>
            </a:r>
          </a:p>
          <a:p>
            <a:pPr eaLnBrk="1" hangingPunct="1"/>
            <a:r>
              <a:rPr lang="en-US" altLang="en-US" sz="5400" b="1">
                <a:solidFill>
                  <a:schemeClr val="tx1"/>
                </a:solidFill>
                <a:latin typeface="Rockwell" panose="02060603020205020403" pitchFamily="18" charset="0"/>
              </a:rPr>
              <a:t>(Part 1)</a:t>
            </a:r>
          </a:p>
        </p:txBody>
      </p:sp>
    </p:spTree>
  </p:cSld>
  <p:clrMapOvr>
    <a:masterClrMapping/>
  </p:clrMapOvr>
  <p:transition spd="slow"/>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13399</TotalTime>
  <Words>10513</Words>
  <Application>Microsoft Office PowerPoint</Application>
  <PresentationFormat>On-screen Show (4:3)</PresentationFormat>
  <Paragraphs>1047</Paragraphs>
  <Slides>162</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162</vt:i4>
      </vt:variant>
    </vt:vector>
  </HeadingPairs>
  <TitlesOfParts>
    <vt:vector size="169" baseType="lpstr">
      <vt:lpstr>Arial</vt:lpstr>
      <vt:lpstr>Calibri</vt:lpstr>
      <vt:lpstr>Rockwell</vt:lpstr>
      <vt:lpstr>AngsanaUPC</vt:lpstr>
      <vt:lpstr>Times New Roman</vt:lpstr>
      <vt:lpstr>Wingdings</vt:lpstr>
      <vt:lpstr>Office Theme</vt:lpstr>
      <vt:lpstr>General License Class</vt:lpstr>
      <vt:lpstr>Regulatory Agencies</vt:lpstr>
      <vt:lpstr>Regulatory Agencies</vt:lpstr>
      <vt:lpstr>Regulatory Agencies</vt:lpstr>
      <vt:lpstr>Regulatory Agencies</vt:lpstr>
      <vt:lpstr>Regulatory Agencies</vt:lpstr>
      <vt:lpstr>Regulatory Agencies</vt:lpstr>
      <vt:lpstr>PowerPoint Presentation</vt:lpstr>
      <vt:lpstr>Regulatory Agencies</vt:lpstr>
      <vt:lpstr>Regulatory Agencies</vt:lpstr>
      <vt:lpstr>Regulatory Agencies</vt:lpstr>
      <vt:lpstr>G1E06 [97.301, ITU Radio Regulations] The frequency allocations of which ITU region apply to radio amateurs operating in North and South America? </vt:lpstr>
      <vt:lpstr>G1E06 [97.301, ITU Radio Regulations] The frequency allocations of which ITU region apply to radio amateurs operating in North and South America? </vt:lpstr>
      <vt:lpstr>G1D05 [97.7]  When operating a US station by remote control from outside the country, what license is required of the control operator? </vt:lpstr>
      <vt:lpstr>G1D05 [97.7]  When operating a US station by remote control from outside the country, what license is required of the control operator? </vt:lpstr>
      <vt:lpstr>G1D12 [97.507]  When operating a station in South America by remote control over the internet from the US, what regulations apply?  </vt:lpstr>
      <vt:lpstr>G1D12 [97.507]  When operating a station in South America by remote control over the internet from the US, what regulations apply?  </vt:lpstr>
      <vt:lpstr>G2D02 -- Which of the following are objectives of the Volunteer Monitor Program?</vt:lpstr>
      <vt:lpstr>G2D02 -- Which of the following are objectives of the Volunteer Monitor Program?</vt:lpstr>
      <vt:lpstr>G2D01 -- What is the Volunteer Monitor Program?</vt:lpstr>
      <vt:lpstr>G2D01 -- What is the Volunteer Monitor Program?</vt:lpstr>
      <vt:lpstr>G2D03 -- What procedure may be used by Volunteer Monitors to localize a station whose continuous carrier is holding a repeater on in their area?</vt:lpstr>
      <vt:lpstr>G2D03 -- What procedure may be used by Volunteer Monitors to localize a station whose continuous carrier is holding a repeater on in their area?</vt:lpstr>
      <vt:lpstr>G1B01 [97.15(a)]  What is the maximum height above ground for an antenna structure not near a public use airport without requiring notification to the FAA and registration with the FCC? </vt:lpstr>
      <vt:lpstr>G1B01 [97.15(a)]  What is the maximum height above ground for an antenna structure not near a public use airport without requiring notification to the FAA and registration with the FCC? </vt:lpstr>
      <vt:lpstr>G1B06 [97.15(b), PRB-1, 101 FCC 2d 952 (1985)] Under what conditions are state and local governments permitted to regulate amateur radio antenna structures? </vt:lpstr>
      <vt:lpstr>G1B06 [97.15(b), PRB-1, 101 FCC 2d 952 (1985)] Under what conditions are state and local governments permitted to regulate amateur radio antenna structures? </vt:lpstr>
      <vt:lpstr>Amateur Licensing Rules</vt:lpstr>
      <vt:lpstr>Amateur Licensing Rules</vt:lpstr>
      <vt:lpstr>Amateur Licensing Rules</vt:lpstr>
      <vt:lpstr>Amateur Licensing Rules</vt:lpstr>
      <vt:lpstr>Amateur Licensing Rules</vt:lpstr>
      <vt:lpstr>Amateur Licensing Rules</vt:lpstr>
      <vt:lpstr>Amateur Licensing Rules</vt:lpstr>
      <vt:lpstr>Amateur Licensing Rules</vt:lpstr>
      <vt:lpstr>Amateur Licensing Rules</vt:lpstr>
      <vt:lpstr>Amateur Licensing Rules</vt:lpstr>
      <vt:lpstr>Amateur Licensing Rules</vt:lpstr>
      <vt:lpstr>Amateur Licensing Rules</vt:lpstr>
      <vt:lpstr>Amateur Licensing Rules</vt:lpstr>
      <vt:lpstr>G1D07 [97.509(b)(1)]  Volunteer Examiners are accredited by what organization? </vt:lpstr>
      <vt:lpstr>G1D07 [97.509(b)(1)]  Volunteer Examiners are accredited by what organization? </vt:lpstr>
      <vt:lpstr>G1D08 [97.509(b)(3)]  Which of the following criteria must be met for a non-US citizen to be an accredited Volunteer Examiner? </vt:lpstr>
      <vt:lpstr>G1D08 [97.509(b)(3)]  Which of the following criteria must be met for a non-US citizen to be an accredited Volunteer Examiner? </vt:lpstr>
      <vt:lpstr>G1D10 [97.509(b)(2)]  What is the minimum age that one must be to qualify as an accredited Volunteer Examiner? </vt:lpstr>
      <vt:lpstr>G1D10 [97.509(b)(2)]  What is the minimum age that one must be to qualify as an accredited Volunteer Examiner? </vt:lpstr>
      <vt:lpstr>G1D04 [97.509(3)(i)(c)]  Who must observe the administration of a Technician class license examination? </vt:lpstr>
      <vt:lpstr>G1D04 [97.509(3)(i)(c)]  Who must observe the administration of a Technician class license examination? </vt:lpstr>
      <vt:lpstr>G1D02 [97.509(b)(3)(i)]  What license examinations may you administer as an accredited Volunteer Examiner holding a General class operator license? </vt:lpstr>
      <vt:lpstr>G1D02 [97.509(b)(3)(i)]  What license examinations may you administer as an accredited Volunteer Examiner holding a General class operator license? </vt:lpstr>
      <vt:lpstr>G1D09 [97.9(b)]  How long is a Certificate of Successful Completion of Examination (CSCE) valid for exam element credit? </vt:lpstr>
      <vt:lpstr>G1D09 [97.9(b)]  How long is a Certificate of Successful Completion of Examination (CSCE) valid for exam element credit? </vt:lpstr>
      <vt:lpstr>G1D03 [97.9(b)]  On which of the following band segments may you operate if you are a Technician class operator and have an unexpired Certificate of Successful Completion of Examination (CSCE) for General class privileges? </vt:lpstr>
      <vt:lpstr>G1D03 [97.9(b)]  On which of the following band segments may you operate if you are a Technician class operator and have an unexpired Certificate of Successful Completion of Examination (CSCE) for General class privileges? </vt:lpstr>
      <vt:lpstr>G1D06 [97.119(f)(2)] Until an upgrade to General class is shown in the FCC database, when must a Technician licensee identify with “AG” after their call sign? </vt:lpstr>
      <vt:lpstr>G1D06 [97.119(f)(2)] Until an upgrade to General class is shown in the FCC database, when must a Technician licensee identify with “AG” after their call sign? </vt:lpstr>
      <vt:lpstr>G1D01 [97.501, 97.505(a)] Who may receive partial credit for the elements represented by an expired amateur radio license? </vt:lpstr>
      <vt:lpstr>G1D01 [97.501, 97.505(a)] Who may receive partial credit for the elements represented by an expired amateur radio license? </vt:lpstr>
      <vt:lpstr>G1D11 [97.505]  What action is required to obtain a new General class license after a previously held license has expired and the two-year grace period has passed? </vt:lpstr>
      <vt:lpstr>G1D11 [97.505]  What action is required to obtain a new General class license after a previously held license has expired and the two-year grace period has passed? </vt:lpstr>
      <vt:lpstr>Break</vt:lpstr>
      <vt:lpstr>Control Operator Privileges &amp; Rules</vt:lpstr>
      <vt:lpstr>Control Operator Privileges &amp; Rules</vt:lpstr>
      <vt:lpstr>PowerPoint Presentation</vt:lpstr>
      <vt:lpstr>PowerPoint Presentation</vt:lpstr>
      <vt:lpstr>Control Operator Privileges &amp; Rules</vt:lpstr>
      <vt:lpstr>Control Operator Privileges &amp; Rules</vt:lpstr>
      <vt:lpstr>Control Operator Privileges &amp; Rules</vt:lpstr>
      <vt:lpstr>Control Operator Privileges &amp; Rules</vt:lpstr>
      <vt:lpstr>Control Operator Privileges &amp; Rules</vt:lpstr>
      <vt:lpstr>Control Operator Privileges &amp; Rules</vt:lpstr>
      <vt:lpstr>Control Operator Privileges &amp; Rules</vt:lpstr>
      <vt:lpstr>Control Operator Privileges &amp; Rules</vt:lpstr>
      <vt:lpstr>Control Operator Privileges &amp; Rules</vt:lpstr>
      <vt:lpstr>Control Operator Privileges &amp; Rules</vt:lpstr>
      <vt:lpstr>Control Operator Privileges &amp; Rules</vt:lpstr>
      <vt:lpstr>Control Operator Privileges &amp; Rules</vt:lpstr>
      <vt:lpstr>Control Operator Privileges &amp; Rules</vt:lpstr>
      <vt:lpstr>G1A05 [97.301(d)]  On which of the following frequencies are General class licensees prohibited from operating as control operator? </vt:lpstr>
      <vt:lpstr>G1A05 [97.301(d)]  On which of the following frequencies are General class licensees prohibited from operating as control operator? </vt:lpstr>
      <vt:lpstr>G1A07 [97.305(a)]  On which amateur frequencies in the 10-meter band may stations with a General class control operator transmit CW emissions? </vt:lpstr>
      <vt:lpstr>G1A07 [97.305(a)]  On which amateur frequencies in the 10-meter band may stations with a General class control operator transmit CW emissions? </vt:lpstr>
      <vt:lpstr>G1A08 [97.301(b)]  Which HF bands have segments exclusively allocated to Amateur Extra licensees? </vt:lpstr>
      <vt:lpstr>G1A08 [97.301(b)]  Which HF bands have segments exclusively allocated to Amateur Extra licensees? </vt:lpstr>
      <vt:lpstr>G1A09 [97.301(d)]  Which of the following frequencies is within the General class portion of the 15-meter band? </vt:lpstr>
      <vt:lpstr>G1A09 [97.301(d)]  Which of the following frequencies is within the General class portion of the 15-meter band? </vt:lpstr>
      <vt:lpstr>G1A11 [97.301]  When General class licensees are not permitted to use the entire voice portion of a band, which portion of the voice segment is available to them? </vt:lpstr>
      <vt:lpstr>G1A11 [97.301]  When General class licensees are not permitted to use the entire voice portion of a band, which portion of the voice segment is available to them? </vt:lpstr>
      <vt:lpstr>G1A01 [97.301(d)]  On which HF and/or MF amateur bands are there portions where General class licensees cannot transmit?  </vt:lpstr>
      <vt:lpstr>G1A01 [97.301(d)]  On which HF and/or MF amateur bands are there portions where General class licensees cannot transmit?  </vt:lpstr>
      <vt:lpstr>G1A10 [97.205(b)]  What portion of the 10-meter band is available for repeater use? </vt:lpstr>
      <vt:lpstr>G1A10 [97.205(b)]  What portion of the 10-meter band is available for repeater use? </vt:lpstr>
      <vt:lpstr>G1A04 [97.303(h)]  Which of the following amateur bands is restricted to communication only on specific channels, rather than frequency ranges? </vt:lpstr>
      <vt:lpstr>G1A04 [97.303(h)]  Which of the following amateur bands is restricted to communication only on specific channels, rather than frequency ranges? </vt:lpstr>
      <vt:lpstr>G1A02 [97.305]  On which of the following bands is phone operation prohibited? </vt:lpstr>
      <vt:lpstr>G1A02 [97.305]  On which of the following bands is phone operation prohibited? </vt:lpstr>
      <vt:lpstr>G1A03 [97.305]  On which of the following bands is image transmission prohibited? </vt:lpstr>
      <vt:lpstr>G1A03 [97.305]  On which of the following bands is image transmission prohibited? </vt:lpstr>
      <vt:lpstr>G1A06 [97.303]  Which of the following applies when the FCC rules designate the amateur service as a secondary user on a band? </vt:lpstr>
      <vt:lpstr>G1A06 [97.303]  Which of the following applies when the FCC rules designate the amateur service as a secondary user on a band? </vt:lpstr>
      <vt:lpstr>G1E07 [97.111]  In what part of the 2.4 GHz band may an amateur station communicate with non-licensed Wi-Fi stations? </vt:lpstr>
      <vt:lpstr>G1E07 [97.111]  In what part of the 2.4 GHz band may an amateur station communicate with non-licensed Wi-Fi stations? </vt:lpstr>
      <vt:lpstr>G8C01 -- On what band do amateurs share channels with the unlicensed Wi-Fi service?</vt:lpstr>
      <vt:lpstr>G8C01 -- On what band do amateurs share channels with the unlicensed Wi-Fi service?</vt:lpstr>
      <vt:lpstr>G1E04 [97.13(b), 97.303, 97.311(b)]  Which of the following conditions require a licensed amateur radio operator to take specific steps to avoid harmful interference to other users or facilities? </vt:lpstr>
      <vt:lpstr>G1E04 [97.13(b), 97.303, 97.311(b)]  Which of the following conditions require a licensed amateur radio operator to take specific steps to avoid harmful interference to other users or facilities? </vt:lpstr>
      <vt:lpstr>G1B03 [97.3(a)(9)]  Which of the following is a purpose of a beacon station as identified in the FCC rules? </vt:lpstr>
      <vt:lpstr>G1B03 [97.3(a)(9)]  Which of the following is a purpose of a beacon station as identified in the FCC rules? </vt:lpstr>
      <vt:lpstr>G1B02 [97.203(b)]  With which of the following conditions must beacon stations comply? </vt:lpstr>
      <vt:lpstr>G1B02 [97.203(b)]  With which of the following conditions must beacon stations comply? </vt:lpstr>
      <vt:lpstr>G1B10 [97.203(c)]  What is the power limit for beacon stations? </vt:lpstr>
      <vt:lpstr>G1B10 [97.203(c)]  What is the power limit for beacon stations? </vt:lpstr>
      <vt:lpstr>G1B09 [97.203(d)]  On what HF frequencies are automatically controlled beacons permitted? </vt:lpstr>
      <vt:lpstr>G1B09 [97.203(d)]  On what HF frequencies are automatically controlled beacons permitted? </vt:lpstr>
      <vt:lpstr>G1E10 [97.101]  Why should an amateur operator normally avoid transmitting on 14.100, 18.110, 21.150, 24.930 and 28.200 MHz?  </vt:lpstr>
      <vt:lpstr>G1E10 [97.101]  Why should an amateur operator normally avoid transmitting on 14.100, 18.110, 21.150, 24.930 and 28.200 MHz?  </vt:lpstr>
      <vt:lpstr>G1E05 [97.115(a)(2), 97.117]  What are the restrictions on messages sent to a third party in a country with which there is a Third-Party Agreement? </vt:lpstr>
      <vt:lpstr>G1E05 [97.115(a)(2), 97.117]  What are the restrictions on messages sent to a third party in a country with which there is a Third-Party Agreement? </vt:lpstr>
      <vt:lpstr>G1E12 [97.115]  When may third-party messages be transmitted via remote control?  </vt:lpstr>
      <vt:lpstr>G1E12 [97.115]  When may third-party messages be transmitted via remote control?  </vt:lpstr>
      <vt:lpstr>G1E01 [97.115(b)(2)]  Which of the following would disqualify a third party from participating in sending a message via an amateur station? </vt:lpstr>
      <vt:lpstr>G1E01 [97.115(b)(2)]  Which of the following would disqualify a third party from participating in sending a message via an amateur station? </vt:lpstr>
      <vt:lpstr>G1B05 [97.111((5)(b)]  Which of the following one-way transmissions are permitted? </vt:lpstr>
      <vt:lpstr>G1B05 [97.111((5)(b)]  Which of the following one-way transmissions are permitted? </vt:lpstr>
      <vt:lpstr>G1B04 [97.113(c)]  Which of the following transmissions is permitted for all amateur stations?  </vt:lpstr>
      <vt:lpstr>G1B04 [97.113(c)]  Which of the following transmissions is permitted for all amateur stations?  </vt:lpstr>
      <vt:lpstr>G1B08 -- [97.111(a)(1)]  When is it permissible to communicate with amateur stations in countries outside the areas administered by the Federal Communications Commission? </vt:lpstr>
      <vt:lpstr>G1B08 -- [97.111(a)(1)]  When is it permissible to communicate with amateur stations in countries outside the areas administered by the Federal Communications Commission? </vt:lpstr>
      <vt:lpstr>G1B07 [97.113(a)(4)]  What are the restrictions on the use of abbreviations or procedural signals in the amateur service? </vt:lpstr>
      <vt:lpstr>G1B07 [97.113(a)(4)]  What are the restrictions on the use of abbreviations or procedural signals in the amateur service? </vt:lpstr>
      <vt:lpstr>G1E02 [97.205(b)]  When may a 10-meter repeater retransmit the 2-meter signal from a station that has a Technician class control operator? </vt:lpstr>
      <vt:lpstr>G1E02 [97.205(b)]  When may a 10-meter repeater retransmit the 2-meter signal from a station that has a Technician class control operator? </vt:lpstr>
      <vt:lpstr>Technical Rules &amp; Standards</vt:lpstr>
      <vt:lpstr>Technical Rules &amp; Standards</vt:lpstr>
      <vt:lpstr>Technical Rules &amp; Standards</vt:lpstr>
      <vt:lpstr>Technical Rules &amp; Standards</vt:lpstr>
      <vt:lpstr>G1B11 [97.101(a)]  Who or what determines “good engineering and good amateur practice,” as applied to the operation of an amateur station in all respects not covered by the Part 97 rules? </vt:lpstr>
      <vt:lpstr>G1B11 [97.101(a)]  Who or what determines “good engineering and good amateur practice,” as applied to the operation of an amateur station in all respects not covered by the Part 97 rules? </vt:lpstr>
      <vt:lpstr>G1C02  What is the maximum transmitter power an amateur station may use on the 12-meter band? </vt:lpstr>
      <vt:lpstr>G1C02  What is the maximum transmitter power an amateur station may use on the 12-meter band? </vt:lpstr>
      <vt:lpstr>G1C06 [97.313]  What is the limit for transmitter power on the 1.8 MHz band? </vt:lpstr>
      <vt:lpstr>G1C06 [97.313]  What is the limit for transmitter power on the 1.8 MHz band? </vt:lpstr>
      <vt:lpstr>G1C11 [97.313]  What measurement is specified by FCC rules that regulate maximum power? </vt:lpstr>
      <vt:lpstr>G1C11 [97.313]  What measurement is specified by FCC rules that regulate maximum power? </vt:lpstr>
      <vt:lpstr>G2D10 -- What is QRP operation?</vt:lpstr>
      <vt:lpstr>G2D10 -- What is QRP operation?</vt:lpstr>
      <vt:lpstr>G1C01 [97.313(c)(1)]  What is the maximum transmitter power an amateur station may use on 10.140 MHz?</vt:lpstr>
      <vt:lpstr>G1C01 [97.313(c)(1)]  What is the maximum transmitter power an amateur station may use on 10.140 MHz?</vt:lpstr>
      <vt:lpstr>G1C03 [97.303(h)(1)]  What is the maximum bandwidth permitted by FCC rules for amateur radio stations transmitting on USB frequencies in the 60-meter band? </vt:lpstr>
      <vt:lpstr>G1C03 [97.303(h)(1)]  What is the maximum bandwidth permitted by FCC rules for amateur radio stations transmitting on USB frequencies in the 60-meter band? </vt:lpstr>
      <vt:lpstr>G1C09 [97.313(i)]  What is the maximum power limit on the 60-meter band? </vt:lpstr>
      <vt:lpstr>G1C09 [97.313(i)]  What is the maximum power limit on the 60-meter band? </vt:lpstr>
      <vt:lpstr>G1C05  What is the limit for transmitter power on the 28 MHz band for a General Class control operator? </vt:lpstr>
      <vt:lpstr>G1C05  What is the limit for transmitter power on the 28 MHz band for a General Class control operator? </vt:lpstr>
      <vt:lpstr>G1E08 [97.313(j)]  What is the maximum PEP output allowed for spread spectrum transmissions? </vt:lpstr>
      <vt:lpstr>G1E08 [97.313(j)]  What is the maximum PEP output allowed for spread spectrum transmissions? </vt:lpstr>
      <vt:lpstr>G1C08 [97.307(f)(3)]  What is the maximum symbol rate permitted for RTTY or data emission transmitted at frequencies below 28 MHz? </vt:lpstr>
      <vt:lpstr>G1C10 [97.305(c) and 97.307(f)(4)]  What is the maximum symbol rate permitted for RTTY or data emission transmissions on the 10-meter band? </vt:lpstr>
      <vt:lpstr>G1C07 [97.309(a)(4)]  What must be done before using a new digital protocol on the air?  </vt:lpstr>
      <vt:lpstr>G1C07 [97.309(a)(4)]  What must be done before using a new digital protocol on the air?  </vt:lpstr>
      <vt:lpstr>Questions?</vt:lpstr>
      <vt:lpstr>Next Week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Ray</dc:creator>
  <cp:lastModifiedBy>Chris Hosman</cp:lastModifiedBy>
  <cp:revision>200</cp:revision>
  <cp:lastPrinted>2020-02-25T14:12:05Z</cp:lastPrinted>
  <dcterms:created xsi:type="dcterms:W3CDTF">2012-01-23T15:35:48Z</dcterms:created>
  <dcterms:modified xsi:type="dcterms:W3CDTF">2024-03-01T22:51:38Z</dcterms:modified>
</cp:coreProperties>
</file>