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154"/>
  </p:notesMasterIdLst>
  <p:sldIdLst>
    <p:sldId id="257" r:id="rId4"/>
    <p:sldId id="737" r:id="rId5"/>
    <p:sldId id="1012" r:id="rId6"/>
    <p:sldId id="993" r:id="rId7"/>
    <p:sldId id="977" r:id="rId8"/>
    <p:sldId id="736" r:id="rId9"/>
    <p:sldId id="999" r:id="rId10"/>
    <p:sldId id="1004" r:id="rId11"/>
    <p:sldId id="1001" r:id="rId12"/>
    <p:sldId id="1013" r:id="rId13"/>
    <p:sldId id="1005" r:id="rId14"/>
    <p:sldId id="978" r:id="rId15"/>
    <p:sldId id="979" r:id="rId16"/>
    <p:sldId id="1017" r:id="rId17"/>
    <p:sldId id="994" r:id="rId18"/>
    <p:sldId id="1014" r:id="rId19"/>
    <p:sldId id="975" r:id="rId20"/>
    <p:sldId id="976" r:id="rId21"/>
    <p:sldId id="898" r:id="rId22"/>
    <p:sldId id="899" r:id="rId23"/>
    <p:sldId id="896" r:id="rId24"/>
    <p:sldId id="897" r:id="rId25"/>
    <p:sldId id="892" r:id="rId26"/>
    <p:sldId id="893" r:id="rId27"/>
    <p:sldId id="563" r:id="rId28"/>
    <p:sldId id="1006" r:id="rId29"/>
    <p:sldId id="980" r:id="rId30"/>
    <p:sldId id="1015" r:id="rId31"/>
    <p:sldId id="567" r:id="rId32"/>
    <p:sldId id="740" r:id="rId33"/>
    <p:sldId id="900" r:id="rId34"/>
    <p:sldId id="901" r:id="rId35"/>
    <p:sldId id="902" r:id="rId36"/>
    <p:sldId id="903" r:id="rId37"/>
    <p:sldId id="906" r:id="rId38"/>
    <p:sldId id="907" r:id="rId39"/>
    <p:sldId id="908" r:id="rId40"/>
    <p:sldId id="909" r:id="rId41"/>
    <p:sldId id="910" r:id="rId42"/>
    <p:sldId id="911" r:id="rId43"/>
    <p:sldId id="912" r:id="rId44"/>
    <p:sldId id="969" r:id="rId45"/>
    <p:sldId id="995" r:id="rId46"/>
    <p:sldId id="981" r:id="rId47"/>
    <p:sldId id="564" r:id="rId48"/>
    <p:sldId id="1018" r:id="rId49"/>
    <p:sldId id="970" r:id="rId50"/>
    <p:sldId id="972" r:id="rId51"/>
    <p:sldId id="973" r:id="rId52"/>
    <p:sldId id="996" r:id="rId53"/>
    <p:sldId id="974" r:id="rId54"/>
    <p:sldId id="990" r:id="rId55"/>
    <p:sldId id="982" r:id="rId56"/>
    <p:sldId id="577" r:id="rId57"/>
    <p:sldId id="1008" r:id="rId58"/>
    <p:sldId id="998" r:id="rId59"/>
    <p:sldId id="983" r:id="rId60"/>
    <p:sldId id="984" r:id="rId61"/>
    <p:sldId id="1035" r:id="rId62"/>
    <p:sldId id="1003" r:id="rId63"/>
    <p:sldId id="992" r:id="rId64"/>
    <p:sldId id="997" r:id="rId65"/>
    <p:sldId id="1028" r:id="rId66"/>
    <p:sldId id="1043" r:id="rId67"/>
    <p:sldId id="1044" r:id="rId68"/>
    <p:sldId id="1045" r:id="rId69"/>
    <p:sldId id="1048" r:id="rId70"/>
    <p:sldId id="1049" r:id="rId71"/>
    <p:sldId id="1042" r:id="rId72"/>
    <p:sldId id="916" r:id="rId73"/>
    <p:sldId id="917" r:id="rId74"/>
    <p:sldId id="918" r:id="rId75"/>
    <p:sldId id="919" r:id="rId76"/>
    <p:sldId id="920" r:id="rId77"/>
    <p:sldId id="923" r:id="rId78"/>
    <p:sldId id="924" r:id="rId79"/>
    <p:sldId id="927" r:id="rId80"/>
    <p:sldId id="1030" r:id="rId81"/>
    <p:sldId id="1029" r:id="rId82"/>
    <p:sldId id="1032" r:id="rId83"/>
    <p:sldId id="1031" r:id="rId84"/>
    <p:sldId id="928" r:id="rId85"/>
    <p:sldId id="929" r:id="rId86"/>
    <p:sldId id="1034" r:id="rId87"/>
    <p:sldId id="913" r:id="rId88"/>
    <p:sldId id="914" r:id="rId89"/>
    <p:sldId id="1033" r:id="rId90"/>
    <p:sldId id="930" r:id="rId91"/>
    <p:sldId id="931" r:id="rId92"/>
    <p:sldId id="932" r:id="rId93"/>
    <p:sldId id="934" r:id="rId94"/>
    <p:sldId id="1037" r:id="rId95"/>
    <p:sldId id="933" r:id="rId96"/>
    <p:sldId id="1039" r:id="rId97"/>
    <p:sldId id="1040" r:id="rId98"/>
    <p:sldId id="1041" r:id="rId99"/>
    <p:sldId id="935" r:id="rId100"/>
    <p:sldId id="936" r:id="rId101"/>
    <p:sldId id="1046" r:id="rId102"/>
    <p:sldId id="1047" r:id="rId103"/>
    <p:sldId id="1038" r:id="rId104"/>
    <p:sldId id="1036" r:id="rId105"/>
    <p:sldId id="889" r:id="rId106"/>
    <p:sldId id="1010" r:id="rId107"/>
    <p:sldId id="989" r:id="rId108"/>
    <p:sldId id="986" r:id="rId109"/>
    <p:sldId id="985" r:id="rId110"/>
    <p:sldId id="1000" r:id="rId111"/>
    <p:sldId id="987" r:id="rId112"/>
    <p:sldId id="1011" r:id="rId113"/>
    <p:sldId id="939" r:id="rId114"/>
    <p:sldId id="1051" r:id="rId115"/>
    <p:sldId id="1050" r:id="rId116"/>
    <p:sldId id="940" r:id="rId117"/>
    <p:sldId id="941" r:id="rId118"/>
    <p:sldId id="942" r:id="rId119"/>
    <p:sldId id="943" r:id="rId120"/>
    <p:sldId id="944" r:id="rId121"/>
    <p:sldId id="947" r:id="rId122"/>
    <p:sldId id="948" r:id="rId123"/>
    <p:sldId id="949" r:id="rId124"/>
    <p:sldId id="950" r:id="rId125"/>
    <p:sldId id="951" r:id="rId126"/>
    <p:sldId id="952" r:id="rId127"/>
    <p:sldId id="1002" r:id="rId128"/>
    <p:sldId id="1016" r:id="rId129"/>
    <p:sldId id="1019" r:id="rId130"/>
    <p:sldId id="1020" r:id="rId131"/>
    <p:sldId id="1021" r:id="rId132"/>
    <p:sldId id="1022" r:id="rId133"/>
    <p:sldId id="1023" r:id="rId134"/>
    <p:sldId id="1024" r:id="rId135"/>
    <p:sldId id="1025" r:id="rId136"/>
    <p:sldId id="1026" r:id="rId137"/>
    <p:sldId id="1027" r:id="rId138"/>
    <p:sldId id="954" r:id="rId139"/>
    <p:sldId id="955" r:id="rId140"/>
    <p:sldId id="958" r:id="rId141"/>
    <p:sldId id="1053" r:id="rId142"/>
    <p:sldId id="1052" r:id="rId143"/>
    <p:sldId id="959" r:id="rId144"/>
    <p:sldId id="960" r:id="rId145"/>
    <p:sldId id="961" r:id="rId146"/>
    <p:sldId id="962" r:id="rId147"/>
    <p:sldId id="963" r:id="rId148"/>
    <p:sldId id="964" r:id="rId149"/>
    <p:sldId id="965" r:id="rId150"/>
    <p:sldId id="966" r:id="rId151"/>
    <p:sldId id="967" r:id="rId152"/>
    <p:sldId id="968" r:id="rId1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ward Shuma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346117-A4F6-4B0E-9614-C31B7CB4D73E}" v="121" dt="2023-12-24T02:04:59.4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105" d="100"/>
          <a:sy n="105" d="100"/>
        </p:scale>
        <p:origin x="1800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59" Type="http://schemas.openxmlformats.org/officeDocument/2006/relationships/tableStyles" Target="tableStyles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53" Type="http://schemas.openxmlformats.org/officeDocument/2006/relationships/slide" Target="slides/slide50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5" Type="http://schemas.openxmlformats.org/officeDocument/2006/relationships/slide" Target="slides/slide92.xml"/><Relationship Id="rId160" Type="http://schemas.microsoft.com/office/2016/11/relationships/changesInfo" Target="changesInfos/changesInfo1.xml"/><Relationship Id="rId22" Type="http://schemas.openxmlformats.org/officeDocument/2006/relationships/slide" Target="slides/slide19.xml"/><Relationship Id="rId43" Type="http://schemas.openxmlformats.org/officeDocument/2006/relationships/slide" Target="slides/slide40.xml"/><Relationship Id="rId64" Type="http://schemas.openxmlformats.org/officeDocument/2006/relationships/slide" Target="slides/slide61.xml"/><Relationship Id="rId118" Type="http://schemas.openxmlformats.org/officeDocument/2006/relationships/slide" Target="slides/slide115.xml"/><Relationship Id="rId139" Type="http://schemas.openxmlformats.org/officeDocument/2006/relationships/slide" Target="slides/slide136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45" Type="http://schemas.openxmlformats.org/officeDocument/2006/relationships/slide" Target="slides/slide142.xml"/><Relationship Id="rId16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35" Type="http://schemas.openxmlformats.org/officeDocument/2006/relationships/slide" Target="slides/slide132.xml"/><Relationship Id="rId151" Type="http://schemas.openxmlformats.org/officeDocument/2006/relationships/slide" Target="slides/slide148.xml"/><Relationship Id="rId156" Type="http://schemas.openxmlformats.org/officeDocument/2006/relationships/presProps" Target="presProps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141" Type="http://schemas.openxmlformats.org/officeDocument/2006/relationships/slide" Target="slides/slide138.xml"/><Relationship Id="rId146" Type="http://schemas.openxmlformats.org/officeDocument/2006/relationships/slide" Target="slides/slide14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157" Type="http://schemas.openxmlformats.org/officeDocument/2006/relationships/viewProps" Target="view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slide" Target="slides/slide14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Relationship Id="rId27" Type="http://schemas.openxmlformats.org/officeDocument/2006/relationships/slide" Target="slides/slide24.xml"/><Relationship Id="rId48" Type="http://schemas.openxmlformats.org/officeDocument/2006/relationships/slide" Target="slides/slide45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34" Type="http://schemas.openxmlformats.org/officeDocument/2006/relationships/slide" Target="slides/slide131.xml"/><Relationship Id="rId80" Type="http://schemas.openxmlformats.org/officeDocument/2006/relationships/slide" Target="slides/slide77.xml"/><Relationship Id="rId15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Shuman" userId="1215f56b6d9a5f38" providerId="LiveId" clId="{9C346117-A4F6-4B0E-9614-C31B7CB4D73E}"/>
    <pc:docChg chg="undo redo custSel addSld delSld modSld sldOrd">
      <pc:chgData name="Edward Shuman" userId="1215f56b6d9a5f38" providerId="LiveId" clId="{9C346117-A4F6-4B0E-9614-C31B7CB4D73E}" dt="2023-12-25T22:43:44.392" v="4646" actId="478"/>
      <pc:docMkLst>
        <pc:docMk/>
      </pc:docMkLst>
      <pc:sldChg chg="modSp">
        <pc:chgData name="Edward Shuman" userId="1215f56b6d9a5f38" providerId="LiveId" clId="{9C346117-A4F6-4B0E-9614-C31B7CB4D73E}" dt="2023-12-22T17:08:10.719" v="2377" actId="1076"/>
        <pc:sldMkLst>
          <pc:docMk/>
          <pc:sldMk cId="0" sldId="567"/>
        </pc:sldMkLst>
        <pc:picChg chg="mod">
          <ac:chgData name="Edward Shuman" userId="1215f56b6d9a5f38" providerId="LiveId" clId="{9C346117-A4F6-4B0E-9614-C31B7CB4D73E}" dt="2023-12-22T17:08:10.719" v="2377" actId="1076"/>
          <ac:picMkLst>
            <pc:docMk/>
            <pc:sldMk cId="0" sldId="567"/>
            <ac:picMk id="5" creationId="{886FCFAF-1A18-45E6-A318-D6B3BEEE7ABD}"/>
          </ac:picMkLst>
        </pc:picChg>
      </pc:sldChg>
      <pc:sldChg chg="modSp mod">
        <pc:chgData name="Edward Shuman" userId="1215f56b6d9a5f38" providerId="LiveId" clId="{9C346117-A4F6-4B0E-9614-C31B7CB4D73E}" dt="2023-12-24T02:10:52.241" v="4640" actId="20577"/>
        <pc:sldMkLst>
          <pc:docMk/>
          <pc:sldMk cId="0" sldId="889"/>
        </pc:sldMkLst>
        <pc:spChg chg="mod">
          <ac:chgData name="Edward Shuman" userId="1215f56b6d9a5f38" providerId="LiveId" clId="{9C346117-A4F6-4B0E-9614-C31B7CB4D73E}" dt="2023-12-24T02:10:52.241" v="4640" actId="20577"/>
          <ac:spMkLst>
            <pc:docMk/>
            <pc:sldMk cId="0" sldId="889"/>
            <ac:spMk id="73731" creationId="{22292DBA-79E6-4828-A174-36B4ABCB9763}"/>
          </ac:spMkLst>
        </pc:spChg>
      </pc:sldChg>
      <pc:sldChg chg="modSp mod ord">
        <pc:chgData name="Edward Shuman" userId="1215f56b6d9a5f38" providerId="LiveId" clId="{9C346117-A4F6-4B0E-9614-C31B7CB4D73E}" dt="2023-12-19T02:40:33.919" v="727"/>
        <pc:sldMkLst>
          <pc:docMk/>
          <pc:sldMk cId="0" sldId="892"/>
        </pc:sldMkLst>
        <pc:spChg chg="mod">
          <ac:chgData name="Edward Shuman" userId="1215f56b6d9a5f38" providerId="LiveId" clId="{9C346117-A4F6-4B0E-9614-C31B7CB4D73E}" dt="2023-12-19T02:33:10.509" v="598" actId="20577"/>
          <ac:spMkLst>
            <pc:docMk/>
            <pc:sldMk cId="0" sldId="892"/>
            <ac:spMk id="23554" creationId="{CF302AD8-238D-40E4-AD60-2EDC9D551D1E}"/>
          </ac:spMkLst>
        </pc:spChg>
        <pc:spChg chg="mod">
          <ac:chgData name="Edward Shuman" userId="1215f56b6d9a5f38" providerId="LiveId" clId="{9C346117-A4F6-4B0E-9614-C31B7CB4D73E}" dt="2023-12-19T02:37:35.209" v="718" actId="20577"/>
          <ac:spMkLst>
            <pc:docMk/>
            <pc:sldMk cId="0" sldId="892"/>
            <ac:spMk id="23555" creationId="{08A0D364-5B69-4D64-90AD-666F910F49F5}"/>
          </ac:spMkLst>
        </pc:spChg>
      </pc:sldChg>
      <pc:sldChg chg="modSp mod">
        <pc:chgData name="Edward Shuman" userId="1215f56b6d9a5f38" providerId="LiveId" clId="{9C346117-A4F6-4B0E-9614-C31B7CB4D73E}" dt="2023-12-19T02:41:39.943" v="730" actId="207"/>
        <pc:sldMkLst>
          <pc:docMk/>
          <pc:sldMk cId="0" sldId="893"/>
        </pc:sldMkLst>
        <pc:spChg chg="mod">
          <ac:chgData name="Edward Shuman" userId="1215f56b6d9a5f38" providerId="LiveId" clId="{9C346117-A4F6-4B0E-9614-C31B7CB4D73E}" dt="2023-12-19T02:38:46.123" v="723"/>
          <ac:spMkLst>
            <pc:docMk/>
            <pc:sldMk cId="0" sldId="893"/>
            <ac:spMk id="24578" creationId="{E21B4F7F-4CB8-4640-8DCE-F79ABE311A24}"/>
          </ac:spMkLst>
        </pc:spChg>
        <pc:spChg chg="mod">
          <ac:chgData name="Edward Shuman" userId="1215f56b6d9a5f38" providerId="LiveId" clId="{9C346117-A4F6-4B0E-9614-C31B7CB4D73E}" dt="2023-12-19T02:41:39.943" v="730" actId="207"/>
          <ac:spMkLst>
            <pc:docMk/>
            <pc:sldMk cId="0" sldId="893"/>
            <ac:spMk id="24579" creationId="{4B1D1AF7-8381-4654-B339-9A0914433443}"/>
          </ac:spMkLst>
        </pc:spChg>
      </pc:sldChg>
      <pc:sldChg chg="ord">
        <pc:chgData name="Edward Shuman" userId="1215f56b6d9a5f38" providerId="LiveId" clId="{9C346117-A4F6-4B0E-9614-C31B7CB4D73E}" dt="2023-12-19T02:10:53.249" v="345"/>
        <pc:sldMkLst>
          <pc:docMk/>
          <pc:sldMk cId="0" sldId="896"/>
        </pc:sldMkLst>
      </pc:sldChg>
      <pc:sldChg chg="ord">
        <pc:chgData name="Edward Shuman" userId="1215f56b6d9a5f38" providerId="LiveId" clId="{9C346117-A4F6-4B0E-9614-C31B7CB4D73E}" dt="2023-12-19T02:11:36.069" v="351"/>
        <pc:sldMkLst>
          <pc:docMk/>
          <pc:sldMk cId="0" sldId="897"/>
        </pc:sldMkLst>
      </pc:sldChg>
      <pc:sldChg chg="modSp mod ord">
        <pc:chgData name="Edward Shuman" userId="1215f56b6d9a5f38" providerId="LiveId" clId="{9C346117-A4F6-4B0E-9614-C31B7CB4D73E}" dt="2023-12-19T02:09:05.825" v="342" actId="20577"/>
        <pc:sldMkLst>
          <pc:docMk/>
          <pc:sldMk cId="0" sldId="898"/>
        </pc:sldMkLst>
        <pc:spChg chg="mod">
          <ac:chgData name="Edward Shuman" userId="1215f56b6d9a5f38" providerId="LiveId" clId="{9C346117-A4F6-4B0E-9614-C31B7CB4D73E}" dt="2023-12-19T02:09:05.825" v="342" actId="20577"/>
          <ac:spMkLst>
            <pc:docMk/>
            <pc:sldMk cId="0" sldId="898"/>
            <ac:spMk id="27650" creationId="{895305E4-E70E-4C53-A4DC-B8F9068371A8}"/>
          </ac:spMkLst>
        </pc:spChg>
      </pc:sldChg>
      <pc:sldChg chg="modSp mod ord">
        <pc:chgData name="Edward Shuman" userId="1215f56b6d9a5f38" providerId="LiveId" clId="{9C346117-A4F6-4B0E-9614-C31B7CB4D73E}" dt="2023-12-19T02:10:08.084" v="343"/>
        <pc:sldMkLst>
          <pc:docMk/>
          <pc:sldMk cId="0" sldId="899"/>
        </pc:sldMkLst>
        <pc:spChg chg="mod">
          <ac:chgData name="Edward Shuman" userId="1215f56b6d9a5f38" providerId="LiveId" clId="{9C346117-A4F6-4B0E-9614-C31B7CB4D73E}" dt="2023-12-19T02:10:08.084" v="343"/>
          <ac:spMkLst>
            <pc:docMk/>
            <pc:sldMk cId="0" sldId="899"/>
            <ac:spMk id="28674" creationId="{3E354100-2441-4044-AA4F-EAD172C5E38A}"/>
          </ac:spMkLst>
        </pc:spChg>
      </pc:sldChg>
      <pc:sldChg chg="del">
        <pc:chgData name="Edward Shuman" userId="1215f56b6d9a5f38" providerId="LiveId" clId="{9C346117-A4F6-4B0E-9614-C31B7CB4D73E}" dt="2023-12-19T02:50:02.089" v="731" actId="2696"/>
        <pc:sldMkLst>
          <pc:docMk/>
          <pc:sldMk cId="0" sldId="904"/>
        </pc:sldMkLst>
      </pc:sldChg>
      <pc:sldChg chg="del">
        <pc:chgData name="Edward Shuman" userId="1215f56b6d9a5f38" providerId="LiveId" clId="{9C346117-A4F6-4B0E-9614-C31B7CB4D73E}" dt="2023-12-19T02:50:11.904" v="732" actId="2696"/>
        <pc:sldMkLst>
          <pc:docMk/>
          <pc:sldMk cId="0" sldId="905"/>
        </pc:sldMkLst>
      </pc:sldChg>
      <pc:sldChg chg="modSp mod ord">
        <pc:chgData name="Edward Shuman" userId="1215f56b6d9a5f38" providerId="LiveId" clId="{9C346117-A4F6-4B0E-9614-C31B7CB4D73E}" dt="2023-12-22T00:15:12.627" v="1736"/>
        <pc:sldMkLst>
          <pc:docMk/>
          <pc:sldMk cId="0" sldId="913"/>
        </pc:sldMkLst>
        <pc:spChg chg="mod">
          <ac:chgData name="Edward Shuman" userId="1215f56b6d9a5f38" providerId="LiveId" clId="{9C346117-A4F6-4B0E-9614-C31B7CB4D73E}" dt="2023-12-21T00:51:29.514" v="1673" actId="20577"/>
          <ac:spMkLst>
            <pc:docMk/>
            <pc:sldMk cId="0" sldId="913"/>
            <ac:spMk id="73730" creationId="{735102F5-95F4-44C1-84E1-12756E3886C1}"/>
          </ac:spMkLst>
        </pc:spChg>
      </pc:sldChg>
      <pc:sldChg chg="modSp mod ord">
        <pc:chgData name="Edward Shuman" userId="1215f56b6d9a5f38" providerId="LiveId" clId="{9C346117-A4F6-4B0E-9614-C31B7CB4D73E}" dt="2023-12-22T00:15:12.627" v="1736"/>
        <pc:sldMkLst>
          <pc:docMk/>
          <pc:sldMk cId="0" sldId="914"/>
        </pc:sldMkLst>
        <pc:spChg chg="mod">
          <ac:chgData name="Edward Shuman" userId="1215f56b6d9a5f38" providerId="LiveId" clId="{9C346117-A4F6-4B0E-9614-C31B7CB4D73E}" dt="2023-12-21T00:51:50.794" v="1675" actId="20577"/>
          <ac:spMkLst>
            <pc:docMk/>
            <pc:sldMk cId="0" sldId="914"/>
            <ac:spMk id="74754" creationId="{B478EE59-1F37-4EA9-8BB7-A29B77C1CC1E}"/>
          </ac:spMkLst>
        </pc:spChg>
      </pc:sldChg>
      <pc:sldChg chg="del">
        <pc:chgData name="Edward Shuman" userId="1215f56b6d9a5f38" providerId="LiveId" clId="{9C346117-A4F6-4B0E-9614-C31B7CB4D73E}" dt="2023-12-22T18:29:31.717" v="2388" actId="2696"/>
        <pc:sldMkLst>
          <pc:docMk/>
          <pc:sldMk cId="0" sldId="915"/>
        </pc:sldMkLst>
      </pc:sldChg>
      <pc:sldChg chg="modSp mod">
        <pc:chgData name="Edward Shuman" userId="1215f56b6d9a5f38" providerId="LiveId" clId="{9C346117-A4F6-4B0E-9614-C31B7CB4D73E}" dt="2023-12-21T00:20:29.531" v="1465" actId="6549"/>
        <pc:sldMkLst>
          <pc:docMk/>
          <pc:sldMk cId="0" sldId="917"/>
        </pc:sldMkLst>
        <pc:spChg chg="mod">
          <ac:chgData name="Edward Shuman" userId="1215f56b6d9a5f38" providerId="LiveId" clId="{9C346117-A4F6-4B0E-9614-C31B7CB4D73E}" dt="2023-12-21T00:20:29.531" v="1465" actId="6549"/>
          <ac:spMkLst>
            <pc:docMk/>
            <pc:sldMk cId="0" sldId="917"/>
            <ac:spMk id="77826" creationId="{78476946-A1BD-4952-B886-7DFDCAD95642}"/>
          </ac:spMkLst>
        </pc:spChg>
      </pc:sldChg>
      <pc:sldChg chg="modSp mod">
        <pc:chgData name="Edward Shuman" userId="1215f56b6d9a5f38" providerId="LiveId" clId="{9C346117-A4F6-4B0E-9614-C31B7CB4D73E}" dt="2023-12-21T00:21:08.043" v="1495" actId="6549"/>
        <pc:sldMkLst>
          <pc:docMk/>
          <pc:sldMk cId="0" sldId="918"/>
        </pc:sldMkLst>
        <pc:spChg chg="mod">
          <ac:chgData name="Edward Shuman" userId="1215f56b6d9a5f38" providerId="LiveId" clId="{9C346117-A4F6-4B0E-9614-C31B7CB4D73E}" dt="2023-12-21T00:21:08.043" v="1495" actId="6549"/>
          <ac:spMkLst>
            <pc:docMk/>
            <pc:sldMk cId="0" sldId="918"/>
            <ac:spMk id="78850" creationId="{13987C03-B3A6-4369-A21B-BB4847F2E138}"/>
          </ac:spMkLst>
        </pc:spChg>
      </pc:sldChg>
      <pc:sldChg chg="addSp delSp modSp mod">
        <pc:chgData name="Edward Shuman" userId="1215f56b6d9a5f38" providerId="LiveId" clId="{9C346117-A4F6-4B0E-9614-C31B7CB4D73E}" dt="2023-12-21T00:36:01.934" v="1659" actId="6549"/>
        <pc:sldMkLst>
          <pc:docMk/>
          <pc:sldMk cId="0" sldId="919"/>
        </pc:sldMkLst>
        <pc:spChg chg="mod">
          <ac:chgData name="Edward Shuman" userId="1215f56b6d9a5f38" providerId="LiveId" clId="{9C346117-A4F6-4B0E-9614-C31B7CB4D73E}" dt="2023-12-21T00:31:28.382" v="1512" actId="20577"/>
          <ac:spMkLst>
            <pc:docMk/>
            <pc:sldMk cId="0" sldId="919"/>
            <ac:spMk id="79874" creationId="{3B1DF940-659E-45FF-AF4E-D7EBBDAA930F}"/>
          </ac:spMkLst>
        </pc:spChg>
        <pc:spChg chg="mod">
          <ac:chgData name="Edward Shuman" userId="1215f56b6d9a5f38" providerId="LiveId" clId="{9C346117-A4F6-4B0E-9614-C31B7CB4D73E}" dt="2023-12-21T00:36:01.934" v="1659" actId="6549"/>
          <ac:spMkLst>
            <pc:docMk/>
            <pc:sldMk cId="0" sldId="919"/>
            <ac:spMk id="79875" creationId="{6EC14D62-A046-4A34-9975-E0F00D44DCC4}"/>
          </ac:spMkLst>
        </pc:spChg>
        <pc:picChg chg="add del mod">
          <ac:chgData name="Edward Shuman" userId="1215f56b6d9a5f38" providerId="LiveId" clId="{9C346117-A4F6-4B0E-9614-C31B7CB4D73E}" dt="2023-12-21T00:30:10.978" v="1501" actId="22"/>
          <ac:picMkLst>
            <pc:docMk/>
            <pc:sldMk cId="0" sldId="919"/>
            <ac:picMk id="3" creationId="{E59D3934-025C-43C2-60E2-8835397EE65F}"/>
          </ac:picMkLst>
        </pc:picChg>
        <pc:picChg chg="add del">
          <ac:chgData name="Edward Shuman" userId="1215f56b6d9a5f38" providerId="LiveId" clId="{9C346117-A4F6-4B0E-9614-C31B7CB4D73E}" dt="2023-12-21T00:30:09.652" v="1499" actId="22"/>
          <ac:picMkLst>
            <pc:docMk/>
            <pc:sldMk cId="0" sldId="919"/>
            <ac:picMk id="5" creationId="{00A221BB-5649-8E21-77BB-B29AD4DB12F0}"/>
          </ac:picMkLst>
        </pc:picChg>
        <pc:picChg chg="add del">
          <ac:chgData name="Edward Shuman" userId="1215f56b6d9a5f38" providerId="LiveId" clId="{9C346117-A4F6-4B0E-9614-C31B7CB4D73E}" dt="2023-12-21T00:34:20.889" v="1574" actId="22"/>
          <ac:picMkLst>
            <pc:docMk/>
            <pc:sldMk cId="0" sldId="919"/>
            <ac:picMk id="7" creationId="{D3C436AF-FF4C-4EB6-E563-ACCA7FBB3879}"/>
          </ac:picMkLst>
        </pc:picChg>
      </pc:sldChg>
      <pc:sldChg chg="modSp mod">
        <pc:chgData name="Edward Shuman" userId="1215f56b6d9a5f38" providerId="LiveId" clId="{9C346117-A4F6-4B0E-9614-C31B7CB4D73E}" dt="2023-12-21T00:38:09.486" v="1663"/>
        <pc:sldMkLst>
          <pc:docMk/>
          <pc:sldMk cId="0" sldId="920"/>
        </pc:sldMkLst>
        <pc:spChg chg="mod">
          <ac:chgData name="Edward Shuman" userId="1215f56b6d9a5f38" providerId="LiveId" clId="{9C346117-A4F6-4B0E-9614-C31B7CB4D73E}" dt="2023-12-21T00:36:37.275" v="1660"/>
          <ac:spMkLst>
            <pc:docMk/>
            <pc:sldMk cId="0" sldId="920"/>
            <ac:spMk id="80898" creationId="{00089435-9C0A-4551-B045-F2097C1D07B2}"/>
          </ac:spMkLst>
        </pc:spChg>
        <pc:spChg chg="mod">
          <ac:chgData name="Edward Shuman" userId="1215f56b6d9a5f38" providerId="LiveId" clId="{9C346117-A4F6-4B0E-9614-C31B7CB4D73E}" dt="2023-12-21T00:38:09.486" v="1663"/>
          <ac:spMkLst>
            <pc:docMk/>
            <pc:sldMk cId="0" sldId="920"/>
            <ac:spMk id="80899" creationId="{A9942134-90DB-4D14-A8E0-F5ABF16EFAFA}"/>
          </ac:spMkLst>
        </pc:spChg>
      </pc:sldChg>
      <pc:sldChg chg="modSp mod">
        <pc:chgData name="Edward Shuman" userId="1215f56b6d9a5f38" providerId="LiveId" clId="{9C346117-A4F6-4B0E-9614-C31B7CB4D73E}" dt="2023-12-21T23:41:11.904" v="1692" actId="14100"/>
        <pc:sldMkLst>
          <pc:docMk/>
          <pc:sldMk cId="0" sldId="927"/>
        </pc:sldMkLst>
        <pc:spChg chg="mod">
          <ac:chgData name="Edward Shuman" userId="1215f56b6d9a5f38" providerId="LiveId" clId="{9C346117-A4F6-4B0E-9614-C31B7CB4D73E}" dt="2023-12-21T23:39:18.522" v="1683" actId="113"/>
          <ac:spMkLst>
            <pc:docMk/>
            <pc:sldMk cId="0" sldId="927"/>
            <ac:spMk id="83970" creationId="{4722B5A1-B529-4E9F-8BB9-51001A9A7CA5}"/>
          </ac:spMkLst>
        </pc:spChg>
        <pc:spChg chg="mod">
          <ac:chgData name="Edward Shuman" userId="1215f56b6d9a5f38" providerId="LiveId" clId="{9C346117-A4F6-4B0E-9614-C31B7CB4D73E}" dt="2023-12-21T23:41:11.904" v="1692" actId="14100"/>
          <ac:spMkLst>
            <pc:docMk/>
            <pc:sldMk cId="0" sldId="927"/>
            <ac:spMk id="83971" creationId="{E42F7C24-0E81-48E3-9B06-20726C530A62}"/>
          </ac:spMkLst>
        </pc:spChg>
      </pc:sldChg>
      <pc:sldChg chg="addSp delSp modSp mod">
        <pc:chgData name="Edward Shuman" userId="1215f56b6d9a5f38" providerId="LiveId" clId="{9C346117-A4F6-4B0E-9614-C31B7CB4D73E}" dt="2023-12-21T23:49:10.474" v="1709" actId="1076"/>
        <pc:sldMkLst>
          <pc:docMk/>
          <pc:sldMk cId="0" sldId="928"/>
        </pc:sldMkLst>
        <pc:spChg chg="mod">
          <ac:chgData name="Edward Shuman" userId="1215f56b6d9a5f38" providerId="LiveId" clId="{9C346117-A4F6-4B0E-9614-C31B7CB4D73E}" dt="2023-12-21T23:46:41.353" v="1697"/>
          <ac:spMkLst>
            <pc:docMk/>
            <pc:sldMk cId="0" sldId="928"/>
            <ac:spMk id="84994" creationId="{1A0E9D42-2CE5-4AD3-8A15-42740F5D58F7}"/>
          </ac:spMkLst>
        </pc:spChg>
        <pc:spChg chg="mod">
          <ac:chgData name="Edward Shuman" userId="1215f56b6d9a5f38" providerId="LiveId" clId="{9C346117-A4F6-4B0E-9614-C31B7CB4D73E}" dt="2023-12-21T23:49:10.474" v="1709" actId="1076"/>
          <ac:spMkLst>
            <pc:docMk/>
            <pc:sldMk cId="0" sldId="928"/>
            <ac:spMk id="84995" creationId="{F14FD711-C4C5-4F15-B544-5272F6385E02}"/>
          </ac:spMkLst>
        </pc:spChg>
        <pc:picChg chg="add del">
          <ac:chgData name="Edward Shuman" userId="1215f56b6d9a5f38" providerId="LiveId" clId="{9C346117-A4F6-4B0E-9614-C31B7CB4D73E}" dt="2023-12-21T23:47:16.274" v="1699" actId="22"/>
          <ac:picMkLst>
            <pc:docMk/>
            <pc:sldMk cId="0" sldId="928"/>
            <ac:picMk id="3" creationId="{6A784F36-B75C-5393-C322-AF3D95A61A8F}"/>
          </ac:picMkLst>
        </pc:picChg>
        <pc:picChg chg="add del mod">
          <ac:chgData name="Edward Shuman" userId="1215f56b6d9a5f38" providerId="LiveId" clId="{9C346117-A4F6-4B0E-9614-C31B7CB4D73E}" dt="2023-12-21T23:48:02.760" v="1706" actId="22"/>
          <ac:picMkLst>
            <pc:docMk/>
            <pc:sldMk cId="0" sldId="928"/>
            <ac:picMk id="5" creationId="{FE6469F8-C50C-7FC5-0F01-58264C4D8C6E}"/>
          </ac:picMkLst>
        </pc:picChg>
      </pc:sldChg>
      <pc:sldChg chg="modSp mod">
        <pc:chgData name="Edward Shuman" userId="1215f56b6d9a5f38" providerId="LiveId" clId="{9C346117-A4F6-4B0E-9614-C31B7CB4D73E}" dt="2023-12-22T00:07:07.957" v="1732"/>
        <pc:sldMkLst>
          <pc:docMk/>
          <pc:sldMk cId="0" sldId="929"/>
        </pc:sldMkLst>
        <pc:spChg chg="mod">
          <ac:chgData name="Edward Shuman" userId="1215f56b6d9a5f38" providerId="LiveId" clId="{9C346117-A4F6-4B0E-9614-C31B7CB4D73E}" dt="2023-12-22T00:06:39.925" v="1731" actId="20577"/>
          <ac:spMkLst>
            <pc:docMk/>
            <pc:sldMk cId="0" sldId="929"/>
            <ac:spMk id="86018" creationId="{C2D7F02C-2D5B-48AB-B238-82A47BC9F145}"/>
          </ac:spMkLst>
        </pc:spChg>
        <pc:spChg chg="mod">
          <ac:chgData name="Edward Shuman" userId="1215f56b6d9a5f38" providerId="LiveId" clId="{9C346117-A4F6-4B0E-9614-C31B7CB4D73E}" dt="2023-12-22T00:07:07.957" v="1732"/>
          <ac:spMkLst>
            <pc:docMk/>
            <pc:sldMk cId="0" sldId="929"/>
            <ac:spMk id="86019" creationId="{43BEC2EA-8DB0-4234-81FC-B109AF7DE280}"/>
          </ac:spMkLst>
        </pc:spChg>
      </pc:sldChg>
      <pc:sldChg chg="modSp mod">
        <pc:chgData name="Edward Shuman" userId="1215f56b6d9a5f38" providerId="LiveId" clId="{9C346117-A4F6-4B0E-9614-C31B7CB4D73E}" dt="2023-12-21T00:46:38.317" v="1668" actId="20577"/>
        <pc:sldMkLst>
          <pc:docMk/>
          <pc:sldMk cId="0" sldId="931"/>
        </pc:sldMkLst>
        <pc:spChg chg="mod">
          <ac:chgData name="Edward Shuman" userId="1215f56b6d9a5f38" providerId="LiveId" clId="{9C346117-A4F6-4B0E-9614-C31B7CB4D73E}" dt="2023-12-21T00:46:38.317" v="1668" actId="20577"/>
          <ac:spMkLst>
            <pc:docMk/>
            <pc:sldMk cId="0" sldId="931"/>
            <ac:spMk id="88066" creationId="{C4367B6B-35F1-497D-ACE8-65B86DB07D35}"/>
          </ac:spMkLst>
        </pc:spChg>
      </pc:sldChg>
      <pc:sldChg chg="modSp mod">
        <pc:chgData name="Edward Shuman" userId="1215f56b6d9a5f38" providerId="LiveId" clId="{9C346117-A4F6-4B0E-9614-C31B7CB4D73E}" dt="2023-12-21T00:46:56.820" v="1671" actId="20577"/>
        <pc:sldMkLst>
          <pc:docMk/>
          <pc:sldMk cId="0" sldId="932"/>
        </pc:sldMkLst>
        <pc:spChg chg="mod">
          <ac:chgData name="Edward Shuman" userId="1215f56b6d9a5f38" providerId="LiveId" clId="{9C346117-A4F6-4B0E-9614-C31B7CB4D73E}" dt="2023-12-21T00:46:56.820" v="1671" actId="20577"/>
          <ac:spMkLst>
            <pc:docMk/>
            <pc:sldMk cId="0" sldId="932"/>
            <ac:spMk id="89090" creationId="{1991B128-4B49-40FD-ADF4-4EDE9297F753}"/>
          </ac:spMkLst>
        </pc:spChg>
      </pc:sldChg>
      <pc:sldChg chg="modSp mod">
        <pc:chgData name="Edward Shuman" userId="1215f56b6d9a5f38" providerId="LiveId" clId="{9C346117-A4F6-4B0E-9614-C31B7CB4D73E}" dt="2023-12-22T01:09:43.232" v="2340"/>
        <pc:sldMkLst>
          <pc:docMk/>
          <pc:sldMk cId="0" sldId="933"/>
        </pc:sldMkLst>
        <pc:spChg chg="mod">
          <ac:chgData name="Edward Shuman" userId="1215f56b6d9a5f38" providerId="LiveId" clId="{9C346117-A4F6-4B0E-9614-C31B7CB4D73E}" dt="2023-12-22T01:09:11.197" v="2339"/>
          <ac:spMkLst>
            <pc:docMk/>
            <pc:sldMk cId="0" sldId="933"/>
            <ac:spMk id="90114" creationId="{8DCC6564-120A-4F6D-BBE3-5DC101865B7B}"/>
          </ac:spMkLst>
        </pc:spChg>
        <pc:spChg chg="mod">
          <ac:chgData name="Edward Shuman" userId="1215f56b6d9a5f38" providerId="LiveId" clId="{9C346117-A4F6-4B0E-9614-C31B7CB4D73E}" dt="2023-12-22T01:09:43.232" v="2340"/>
          <ac:spMkLst>
            <pc:docMk/>
            <pc:sldMk cId="0" sldId="933"/>
            <ac:spMk id="90115" creationId="{1FAA1C20-FDD4-49E8-91A2-F1140A355354}"/>
          </ac:spMkLst>
        </pc:spChg>
      </pc:sldChg>
      <pc:sldChg chg="modSp mod ord">
        <pc:chgData name="Edward Shuman" userId="1215f56b6d9a5f38" providerId="LiveId" clId="{9C346117-A4F6-4B0E-9614-C31B7CB4D73E}" dt="2023-12-22T01:04:12.852" v="2334"/>
        <pc:sldMkLst>
          <pc:docMk/>
          <pc:sldMk cId="0" sldId="934"/>
        </pc:sldMkLst>
        <pc:spChg chg="mod">
          <ac:chgData name="Edward Shuman" userId="1215f56b6d9a5f38" providerId="LiveId" clId="{9C346117-A4F6-4B0E-9614-C31B7CB4D73E}" dt="2023-12-22T01:03:44.998" v="2333"/>
          <ac:spMkLst>
            <pc:docMk/>
            <pc:sldMk cId="0" sldId="934"/>
            <ac:spMk id="91138" creationId="{9D0193EB-D7AA-456F-9A40-1E88E97BCF0B}"/>
          </ac:spMkLst>
        </pc:spChg>
        <pc:spChg chg="mod">
          <ac:chgData name="Edward Shuman" userId="1215f56b6d9a5f38" providerId="LiveId" clId="{9C346117-A4F6-4B0E-9614-C31B7CB4D73E}" dt="2023-12-22T01:04:12.852" v="2334"/>
          <ac:spMkLst>
            <pc:docMk/>
            <pc:sldMk cId="0" sldId="934"/>
            <ac:spMk id="91139" creationId="{627C3C5E-7788-491C-B2A7-6530493959F2}"/>
          </ac:spMkLst>
        </pc:spChg>
      </pc:sldChg>
      <pc:sldChg chg="modSp mod">
        <pc:chgData name="Edward Shuman" userId="1215f56b6d9a5f38" providerId="LiveId" clId="{9C346117-A4F6-4B0E-9614-C31B7CB4D73E}" dt="2023-12-23T21:10:37.168" v="4506"/>
        <pc:sldMkLst>
          <pc:docMk/>
          <pc:sldMk cId="0" sldId="939"/>
        </pc:sldMkLst>
        <pc:spChg chg="mod">
          <ac:chgData name="Edward Shuman" userId="1215f56b6d9a5f38" providerId="LiveId" clId="{9C346117-A4F6-4B0E-9614-C31B7CB4D73E}" dt="2023-12-23T21:10:06.529" v="4505"/>
          <ac:spMkLst>
            <pc:docMk/>
            <pc:sldMk cId="0" sldId="939"/>
            <ac:spMk id="102402" creationId="{AC08AB4C-B1DC-4CC3-8019-5DCE50DFF15F}"/>
          </ac:spMkLst>
        </pc:spChg>
        <pc:spChg chg="mod">
          <ac:chgData name="Edward Shuman" userId="1215f56b6d9a5f38" providerId="LiveId" clId="{9C346117-A4F6-4B0E-9614-C31B7CB4D73E}" dt="2023-12-23T21:10:37.168" v="4506"/>
          <ac:spMkLst>
            <pc:docMk/>
            <pc:sldMk cId="0" sldId="939"/>
            <ac:spMk id="102403" creationId="{0A9AFEB2-8AD5-4346-9006-A8FB1A1BD994}"/>
          </ac:spMkLst>
        </pc:spChg>
      </pc:sldChg>
      <pc:sldChg chg="modSp mod">
        <pc:chgData name="Edward Shuman" userId="1215f56b6d9a5f38" providerId="LiveId" clId="{9C346117-A4F6-4B0E-9614-C31B7CB4D73E}" dt="2023-12-23T20:55:45.396" v="4490"/>
        <pc:sldMkLst>
          <pc:docMk/>
          <pc:sldMk cId="0" sldId="940"/>
        </pc:sldMkLst>
        <pc:spChg chg="mod">
          <ac:chgData name="Edward Shuman" userId="1215f56b6d9a5f38" providerId="LiveId" clId="{9C346117-A4F6-4B0E-9614-C31B7CB4D73E}" dt="2023-12-23T20:55:45.396" v="4490"/>
          <ac:spMkLst>
            <pc:docMk/>
            <pc:sldMk cId="0" sldId="940"/>
            <ac:spMk id="103426" creationId="{B45A416D-53E5-4CB4-8CC0-B99457760EF4}"/>
          </ac:spMkLst>
        </pc:spChg>
      </pc:sldChg>
      <pc:sldChg chg="modSp mod">
        <pc:chgData name="Edward Shuman" userId="1215f56b6d9a5f38" providerId="LiveId" clId="{9C346117-A4F6-4B0E-9614-C31B7CB4D73E}" dt="2023-12-23T21:07:45.678" v="4502" actId="20577"/>
        <pc:sldMkLst>
          <pc:docMk/>
          <pc:sldMk cId="0" sldId="943"/>
        </pc:sldMkLst>
        <pc:spChg chg="mod">
          <ac:chgData name="Edward Shuman" userId="1215f56b6d9a5f38" providerId="LiveId" clId="{9C346117-A4F6-4B0E-9614-C31B7CB4D73E}" dt="2023-12-23T21:07:45.678" v="4502" actId="20577"/>
          <ac:spMkLst>
            <pc:docMk/>
            <pc:sldMk cId="0" sldId="943"/>
            <ac:spMk id="106498" creationId="{F0EFEF60-6C19-4F53-AE74-0124276BE926}"/>
          </ac:spMkLst>
        </pc:spChg>
      </pc:sldChg>
      <pc:sldChg chg="modSp mod">
        <pc:chgData name="Edward Shuman" userId="1215f56b6d9a5f38" providerId="LiveId" clId="{9C346117-A4F6-4B0E-9614-C31B7CB4D73E}" dt="2023-12-23T20:57:38.224" v="4491" actId="6549"/>
        <pc:sldMkLst>
          <pc:docMk/>
          <pc:sldMk cId="0" sldId="947"/>
        </pc:sldMkLst>
        <pc:spChg chg="mod">
          <ac:chgData name="Edward Shuman" userId="1215f56b6d9a5f38" providerId="LiveId" clId="{9C346117-A4F6-4B0E-9614-C31B7CB4D73E}" dt="2023-12-23T20:57:38.224" v="4491" actId="6549"/>
          <ac:spMkLst>
            <pc:docMk/>
            <pc:sldMk cId="0" sldId="947"/>
            <ac:spMk id="108546" creationId="{F8801D1E-AD24-4607-8715-BA0E9B6068D5}"/>
          </ac:spMkLst>
        </pc:spChg>
      </pc:sldChg>
      <pc:sldChg chg="modSp mod">
        <pc:chgData name="Edward Shuman" userId="1215f56b6d9a5f38" providerId="LiveId" clId="{9C346117-A4F6-4B0E-9614-C31B7CB4D73E}" dt="2023-12-23T20:58:29.604" v="4494" actId="20577"/>
        <pc:sldMkLst>
          <pc:docMk/>
          <pc:sldMk cId="0" sldId="948"/>
        </pc:sldMkLst>
        <pc:spChg chg="mod">
          <ac:chgData name="Edward Shuman" userId="1215f56b6d9a5f38" providerId="LiveId" clId="{9C346117-A4F6-4B0E-9614-C31B7CB4D73E}" dt="2023-12-23T20:58:29.604" v="4494" actId="20577"/>
          <ac:spMkLst>
            <pc:docMk/>
            <pc:sldMk cId="0" sldId="948"/>
            <ac:spMk id="109570" creationId="{96F50565-E674-482F-A89E-DD216AD27337}"/>
          </ac:spMkLst>
        </pc:spChg>
      </pc:sldChg>
      <pc:sldChg chg="modSp mod">
        <pc:chgData name="Edward Shuman" userId="1215f56b6d9a5f38" providerId="LiveId" clId="{9C346117-A4F6-4B0E-9614-C31B7CB4D73E}" dt="2023-12-23T21:06:36.635" v="4499" actId="20577"/>
        <pc:sldMkLst>
          <pc:docMk/>
          <pc:sldMk cId="0" sldId="951"/>
        </pc:sldMkLst>
        <pc:spChg chg="mod">
          <ac:chgData name="Edward Shuman" userId="1215f56b6d9a5f38" providerId="LiveId" clId="{9C346117-A4F6-4B0E-9614-C31B7CB4D73E}" dt="2023-12-23T21:06:36.635" v="4499" actId="20577"/>
          <ac:spMkLst>
            <pc:docMk/>
            <pc:sldMk cId="0" sldId="951"/>
            <ac:spMk id="112642" creationId="{E5E4095D-664F-441F-A24C-90FB49420AF5}"/>
          </ac:spMkLst>
        </pc:spChg>
        <pc:spChg chg="mod">
          <ac:chgData name="Edward Shuman" userId="1215f56b6d9a5f38" providerId="LiveId" clId="{9C346117-A4F6-4B0E-9614-C31B7CB4D73E}" dt="2023-12-23T21:03:25.020" v="4496"/>
          <ac:spMkLst>
            <pc:docMk/>
            <pc:sldMk cId="0" sldId="951"/>
            <ac:spMk id="112643" creationId="{B7413190-EB11-450B-AB84-10DB56ADBE2C}"/>
          </ac:spMkLst>
        </pc:spChg>
      </pc:sldChg>
      <pc:sldChg chg="modSp mod">
        <pc:chgData name="Edward Shuman" userId="1215f56b6d9a5f38" providerId="LiveId" clId="{9C346117-A4F6-4B0E-9614-C31B7CB4D73E}" dt="2023-12-23T21:06:50.066" v="4500" actId="20577"/>
        <pc:sldMkLst>
          <pc:docMk/>
          <pc:sldMk cId="0" sldId="952"/>
        </pc:sldMkLst>
        <pc:spChg chg="mod">
          <ac:chgData name="Edward Shuman" userId="1215f56b6d9a5f38" providerId="LiveId" clId="{9C346117-A4F6-4B0E-9614-C31B7CB4D73E}" dt="2023-12-23T21:06:50.066" v="4500" actId="20577"/>
          <ac:spMkLst>
            <pc:docMk/>
            <pc:sldMk cId="0" sldId="952"/>
            <ac:spMk id="113666" creationId="{79C3E2D5-8B88-4E34-A583-E65B64CE21CD}"/>
          </ac:spMkLst>
        </pc:spChg>
        <pc:spChg chg="mod">
          <ac:chgData name="Edward Shuman" userId="1215f56b6d9a5f38" providerId="LiveId" clId="{9C346117-A4F6-4B0E-9614-C31B7CB4D73E}" dt="2023-12-23T21:04:02.868" v="4497"/>
          <ac:spMkLst>
            <pc:docMk/>
            <pc:sldMk cId="0" sldId="952"/>
            <ac:spMk id="113667" creationId="{8F48F0EF-68DA-4A3A-BF70-04D646B38421}"/>
          </ac:spMkLst>
        </pc:spChg>
      </pc:sldChg>
      <pc:sldChg chg="modSp mod">
        <pc:chgData name="Edward Shuman" userId="1215f56b6d9a5f38" providerId="LiveId" clId="{9C346117-A4F6-4B0E-9614-C31B7CB4D73E}" dt="2023-12-24T01:46:08.239" v="4600" actId="14100"/>
        <pc:sldMkLst>
          <pc:docMk/>
          <pc:sldMk cId="0" sldId="958"/>
        </pc:sldMkLst>
        <pc:spChg chg="mod">
          <ac:chgData name="Edward Shuman" userId="1215f56b6d9a5f38" providerId="LiveId" clId="{9C346117-A4F6-4B0E-9614-C31B7CB4D73E}" dt="2023-12-24T01:44:51.871" v="4597" actId="14100"/>
          <ac:spMkLst>
            <pc:docMk/>
            <pc:sldMk cId="0" sldId="958"/>
            <ac:spMk id="128002" creationId="{E566FEDC-016F-4304-89D1-B9A74EB600DC}"/>
          </ac:spMkLst>
        </pc:spChg>
        <pc:spChg chg="mod">
          <ac:chgData name="Edward Shuman" userId="1215f56b6d9a5f38" providerId="LiveId" clId="{9C346117-A4F6-4B0E-9614-C31B7CB4D73E}" dt="2023-12-24T01:46:08.239" v="4600" actId="14100"/>
          <ac:spMkLst>
            <pc:docMk/>
            <pc:sldMk cId="0" sldId="958"/>
            <ac:spMk id="128003" creationId="{EF4AADFB-3CB5-4713-8E5D-4103CA3BD14C}"/>
          </ac:spMkLst>
        </pc:spChg>
      </pc:sldChg>
      <pc:sldChg chg="modSp mod">
        <pc:chgData name="Edward Shuman" userId="1215f56b6d9a5f38" providerId="LiveId" clId="{9C346117-A4F6-4B0E-9614-C31B7CB4D73E}" dt="2023-12-23T21:25:33.187" v="4538" actId="20577"/>
        <pc:sldMkLst>
          <pc:docMk/>
          <pc:sldMk cId="0" sldId="964"/>
        </pc:sldMkLst>
        <pc:spChg chg="mod">
          <ac:chgData name="Edward Shuman" userId="1215f56b6d9a5f38" providerId="LiveId" clId="{9C346117-A4F6-4B0E-9614-C31B7CB4D73E}" dt="2023-12-23T21:25:33.187" v="4538" actId="20577"/>
          <ac:spMkLst>
            <pc:docMk/>
            <pc:sldMk cId="0" sldId="964"/>
            <ac:spMk id="134146" creationId="{49701819-0B19-4799-B75E-2FD302220B1C}"/>
          </ac:spMkLst>
        </pc:spChg>
      </pc:sldChg>
      <pc:sldChg chg="modSp mod">
        <pc:chgData name="Edward Shuman" userId="1215f56b6d9a5f38" providerId="LiveId" clId="{9C346117-A4F6-4B0E-9614-C31B7CB4D73E}" dt="2023-12-23T21:25:54.914" v="4542" actId="20577"/>
        <pc:sldMkLst>
          <pc:docMk/>
          <pc:sldMk cId="0" sldId="965"/>
        </pc:sldMkLst>
        <pc:spChg chg="mod">
          <ac:chgData name="Edward Shuman" userId="1215f56b6d9a5f38" providerId="LiveId" clId="{9C346117-A4F6-4B0E-9614-C31B7CB4D73E}" dt="2023-12-23T21:25:54.914" v="4542" actId="20577"/>
          <ac:spMkLst>
            <pc:docMk/>
            <pc:sldMk cId="0" sldId="965"/>
            <ac:spMk id="135170" creationId="{521EED1C-6F45-4015-BF4B-7F2FED9B3AC3}"/>
          </ac:spMkLst>
        </pc:spChg>
      </pc:sldChg>
      <pc:sldChg chg="modSp mod">
        <pc:chgData name="Edward Shuman" userId="1215f56b6d9a5f38" providerId="LiveId" clId="{9C346117-A4F6-4B0E-9614-C31B7CB4D73E}" dt="2023-12-23T21:27:18.977" v="4554" actId="20577"/>
        <pc:sldMkLst>
          <pc:docMk/>
          <pc:sldMk cId="0" sldId="966"/>
        </pc:sldMkLst>
        <pc:spChg chg="mod">
          <ac:chgData name="Edward Shuman" userId="1215f56b6d9a5f38" providerId="LiveId" clId="{9C346117-A4F6-4B0E-9614-C31B7CB4D73E}" dt="2023-12-23T21:27:18.977" v="4554" actId="20577"/>
          <ac:spMkLst>
            <pc:docMk/>
            <pc:sldMk cId="0" sldId="966"/>
            <ac:spMk id="136194" creationId="{614A2818-1914-4F62-88D6-D3961D30F942}"/>
          </ac:spMkLst>
        </pc:spChg>
      </pc:sldChg>
      <pc:sldChg chg="modSp mod">
        <pc:chgData name="Edward Shuman" userId="1215f56b6d9a5f38" providerId="LiveId" clId="{9C346117-A4F6-4B0E-9614-C31B7CB4D73E}" dt="2023-12-23T21:27:42.969" v="4566" actId="20577"/>
        <pc:sldMkLst>
          <pc:docMk/>
          <pc:sldMk cId="0" sldId="967"/>
        </pc:sldMkLst>
        <pc:spChg chg="mod">
          <ac:chgData name="Edward Shuman" userId="1215f56b6d9a5f38" providerId="LiveId" clId="{9C346117-A4F6-4B0E-9614-C31B7CB4D73E}" dt="2023-12-23T21:27:42.969" v="4566" actId="20577"/>
          <ac:spMkLst>
            <pc:docMk/>
            <pc:sldMk cId="0" sldId="967"/>
            <ac:spMk id="137218" creationId="{067D40CC-31E7-4C73-800A-3533C015B25C}"/>
          </ac:spMkLst>
        </pc:spChg>
      </pc:sldChg>
      <pc:sldChg chg="modSp mod">
        <pc:chgData name="Edward Shuman" userId="1215f56b6d9a5f38" providerId="LiveId" clId="{9C346117-A4F6-4B0E-9614-C31B7CB4D73E}" dt="2023-12-17T23:25:13.648" v="127" actId="20577"/>
        <pc:sldMkLst>
          <pc:docMk/>
          <pc:sldMk cId="0" sldId="972"/>
        </pc:sldMkLst>
        <pc:spChg chg="mod">
          <ac:chgData name="Edward Shuman" userId="1215f56b6d9a5f38" providerId="LiveId" clId="{9C346117-A4F6-4B0E-9614-C31B7CB4D73E}" dt="2023-12-17T23:25:13.648" v="127" actId="20577"/>
          <ac:spMkLst>
            <pc:docMk/>
            <pc:sldMk cId="0" sldId="972"/>
            <ac:spMk id="43010" creationId="{43733669-9C8D-4B07-ADA0-3A10C25306DE}"/>
          </ac:spMkLst>
        </pc:spChg>
      </pc:sldChg>
      <pc:sldChg chg="addSp delSp modSp mod">
        <pc:chgData name="Edward Shuman" userId="1215f56b6d9a5f38" providerId="LiveId" clId="{9C346117-A4F6-4B0E-9614-C31B7CB4D73E}" dt="2023-12-22T01:24:12.708" v="2359" actId="255"/>
        <pc:sldMkLst>
          <pc:docMk/>
          <pc:sldMk cId="0" sldId="973"/>
        </pc:sldMkLst>
        <pc:spChg chg="add del mod">
          <ac:chgData name="Edward Shuman" userId="1215f56b6d9a5f38" providerId="LiveId" clId="{9C346117-A4F6-4B0E-9614-C31B7CB4D73E}" dt="2023-12-20T23:05:07.879" v="1381" actId="22"/>
          <ac:spMkLst>
            <pc:docMk/>
            <pc:sldMk cId="0" sldId="973"/>
            <ac:spMk id="3" creationId="{CA1FA0B3-2C9F-519B-7DCF-B8F6E7F34838}"/>
          </ac:spMkLst>
        </pc:spChg>
        <pc:spChg chg="mod">
          <ac:chgData name="Edward Shuman" userId="1215f56b6d9a5f38" providerId="LiveId" clId="{9C346117-A4F6-4B0E-9614-C31B7CB4D73E}" dt="2023-12-22T01:24:12.708" v="2359" actId="255"/>
          <ac:spMkLst>
            <pc:docMk/>
            <pc:sldMk cId="0" sldId="973"/>
            <ac:spMk id="44034" creationId="{EEBC8A94-8804-43A9-8B34-B7BD1145E0DB}"/>
          </ac:spMkLst>
        </pc:spChg>
      </pc:sldChg>
      <pc:sldChg chg="addSp modSp mod">
        <pc:chgData name="Edward Shuman" userId="1215f56b6d9a5f38" providerId="LiveId" clId="{9C346117-A4F6-4B0E-9614-C31B7CB4D73E}" dt="2023-12-20T23:05:12.179" v="1384" actId="1076"/>
        <pc:sldMkLst>
          <pc:docMk/>
          <pc:sldMk cId="0" sldId="974"/>
        </pc:sldMkLst>
        <pc:spChg chg="mod">
          <ac:chgData name="Edward Shuman" userId="1215f56b6d9a5f38" providerId="LiveId" clId="{9C346117-A4F6-4B0E-9614-C31B7CB4D73E}" dt="2023-12-20T22:54:30.660" v="1353" actId="21"/>
          <ac:spMkLst>
            <pc:docMk/>
            <pc:sldMk cId="0" sldId="974"/>
            <ac:spMk id="45058" creationId="{E46FDD3E-063B-4B31-9414-F8A5B0361273}"/>
          </ac:spMkLst>
        </pc:spChg>
        <pc:picChg chg="add mod">
          <ac:chgData name="Edward Shuman" userId="1215f56b6d9a5f38" providerId="LiveId" clId="{9C346117-A4F6-4B0E-9614-C31B7CB4D73E}" dt="2023-12-20T22:58:49.959" v="1374" actId="1076"/>
          <ac:picMkLst>
            <pc:docMk/>
            <pc:sldMk cId="0" sldId="974"/>
            <ac:picMk id="2" creationId="{6D708597-B62B-15E5-1702-6792465162EC}"/>
          </ac:picMkLst>
        </pc:picChg>
        <pc:picChg chg="add mod">
          <ac:chgData name="Edward Shuman" userId="1215f56b6d9a5f38" providerId="LiveId" clId="{9C346117-A4F6-4B0E-9614-C31B7CB4D73E}" dt="2023-12-20T23:05:12.179" v="1384" actId="1076"/>
          <ac:picMkLst>
            <pc:docMk/>
            <pc:sldMk cId="0" sldId="974"/>
            <ac:picMk id="4" creationId="{62ABCA92-8741-2586-19C2-F1CF452AEEF9}"/>
          </ac:picMkLst>
        </pc:picChg>
      </pc:sldChg>
      <pc:sldChg chg="modSp mod">
        <pc:chgData name="Edward Shuman" userId="1215f56b6d9a5f38" providerId="LiveId" clId="{9C346117-A4F6-4B0E-9614-C31B7CB4D73E}" dt="2023-12-19T02:02:57.916" v="304" actId="20577"/>
        <pc:sldMkLst>
          <pc:docMk/>
          <pc:sldMk cId="0" sldId="975"/>
        </pc:sldMkLst>
        <pc:spChg chg="mod">
          <ac:chgData name="Edward Shuman" userId="1215f56b6d9a5f38" providerId="LiveId" clId="{9C346117-A4F6-4B0E-9614-C31B7CB4D73E}" dt="2023-12-19T02:02:30.774" v="302" actId="6549"/>
          <ac:spMkLst>
            <pc:docMk/>
            <pc:sldMk cId="0" sldId="975"/>
            <ac:spMk id="21506" creationId="{B487F012-2DF5-468B-AE20-8CEDC2611234}"/>
          </ac:spMkLst>
        </pc:spChg>
        <pc:spChg chg="mod">
          <ac:chgData name="Edward Shuman" userId="1215f56b6d9a5f38" providerId="LiveId" clId="{9C346117-A4F6-4B0E-9614-C31B7CB4D73E}" dt="2023-12-19T02:02:57.916" v="304" actId="20577"/>
          <ac:spMkLst>
            <pc:docMk/>
            <pc:sldMk cId="0" sldId="975"/>
            <ac:spMk id="21507" creationId="{131B2479-8C89-4EDF-A5C1-574915AD17E8}"/>
          </ac:spMkLst>
        </pc:spChg>
      </pc:sldChg>
      <pc:sldChg chg="modSp mod">
        <pc:chgData name="Edward Shuman" userId="1215f56b6d9a5f38" providerId="LiveId" clId="{9C346117-A4F6-4B0E-9614-C31B7CB4D73E}" dt="2023-12-19T02:04:04.581" v="313" actId="20577"/>
        <pc:sldMkLst>
          <pc:docMk/>
          <pc:sldMk cId="0" sldId="976"/>
        </pc:sldMkLst>
        <pc:spChg chg="mod">
          <ac:chgData name="Edward Shuman" userId="1215f56b6d9a5f38" providerId="LiveId" clId="{9C346117-A4F6-4B0E-9614-C31B7CB4D73E}" dt="2023-12-19T02:04:04.581" v="313" actId="20577"/>
          <ac:spMkLst>
            <pc:docMk/>
            <pc:sldMk cId="0" sldId="976"/>
            <ac:spMk id="22530" creationId="{FAF2A17D-AB32-4DDA-82C1-C83269F4BA54}"/>
          </ac:spMkLst>
        </pc:spChg>
        <pc:spChg chg="mod">
          <ac:chgData name="Edward Shuman" userId="1215f56b6d9a5f38" providerId="LiveId" clId="{9C346117-A4F6-4B0E-9614-C31B7CB4D73E}" dt="2023-12-19T02:03:17.612" v="308" actId="20577"/>
          <ac:spMkLst>
            <pc:docMk/>
            <pc:sldMk cId="0" sldId="976"/>
            <ac:spMk id="22531" creationId="{55647E49-885D-4CEC-980A-4353B0F09733}"/>
          </ac:spMkLst>
        </pc:spChg>
      </pc:sldChg>
      <pc:sldChg chg="modSp mod">
        <pc:chgData name="Edward Shuman" userId="1215f56b6d9a5f38" providerId="LiveId" clId="{9C346117-A4F6-4B0E-9614-C31B7CB4D73E}" dt="2023-12-24T02:09:01.858" v="4639" actId="20577"/>
        <pc:sldMkLst>
          <pc:docMk/>
          <pc:sldMk cId="0" sldId="977"/>
        </pc:sldMkLst>
        <pc:graphicFrameChg chg="modGraphic">
          <ac:chgData name="Edward Shuman" userId="1215f56b6d9a5f38" providerId="LiveId" clId="{9C346117-A4F6-4B0E-9614-C31B7CB4D73E}" dt="2023-12-24T02:09:01.858" v="4639" actId="20577"/>
          <ac:graphicFrameMkLst>
            <pc:docMk/>
            <pc:sldMk cId="0" sldId="977"/>
            <ac:graphicFrameMk id="6" creationId="{89BD6013-F94D-475A-B3D7-93AA62F188B7}"/>
          </ac:graphicFrameMkLst>
        </pc:graphicFrameChg>
      </pc:sldChg>
      <pc:sldChg chg="modSp mod">
        <pc:chgData name="Edward Shuman" userId="1215f56b6d9a5f38" providerId="LiveId" clId="{9C346117-A4F6-4B0E-9614-C31B7CB4D73E}" dt="2023-12-20T02:50:02.361" v="866" actId="20577"/>
        <pc:sldMkLst>
          <pc:docMk/>
          <pc:sldMk cId="0" sldId="981"/>
        </pc:sldMkLst>
        <pc:spChg chg="mod">
          <ac:chgData name="Edward Shuman" userId="1215f56b6d9a5f38" providerId="LiveId" clId="{9C346117-A4F6-4B0E-9614-C31B7CB4D73E}" dt="2023-12-20T02:50:02.361" v="866" actId="20577"/>
          <ac:spMkLst>
            <pc:docMk/>
            <pc:sldMk cId="0" sldId="981"/>
            <ac:spMk id="51202" creationId="{D38A7C79-A491-4356-AB4F-8ED91AB8D54D}"/>
          </ac:spMkLst>
        </pc:spChg>
      </pc:sldChg>
      <pc:sldChg chg="addSp delSp modSp mod">
        <pc:chgData name="Edward Shuman" userId="1215f56b6d9a5f38" providerId="LiveId" clId="{9C346117-A4F6-4B0E-9614-C31B7CB4D73E}" dt="2023-12-22T01:26:43.057" v="2364" actId="1076"/>
        <pc:sldMkLst>
          <pc:docMk/>
          <pc:sldMk cId="0" sldId="982"/>
        </pc:sldMkLst>
        <pc:spChg chg="mod">
          <ac:chgData name="Edward Shuman" userId="1215f56b6d9a5f38" providerId="LiveId" clId="{9C346117-A4F6-4B0E-9614-C31B7CB4D73E}" dt="2023-12-22T01:26:25.443" v="2362" actId="255"/>
          <ac:spMkLst>
            <pc:docMk/>
            <pc:sldMk cId="0" sldId="982"/>
            <ac:spMk id="62467" creationId="{3302C619-7F4A-4117-BD4F-C59C03D182FE}"/>
          </ac:spMkLst>
        </pc:spChg>
        <pc:picChg chg="add del mod">
          <ac:chgData name="Edward Shuman" userId="1215f56b6d9a5f38" providerId="LiveId" clId="{9C346117-A4F6-4B0E-9614-C31B7CB4D73E}" dt="2023-12-20T22:07:42.625" v="1041" actId="21"/>
          <ac:picMkLst>
            <pc:docMk/>
            <pc:sldMk cId="0" sldId="982"/>
            <ac:picMk id="2" creationId="{2A55B36D-2360-E268-681B-EAAFE31B5FF6}"/>
          </ac:picMkLst>
        </pc:picChg>
        <pc:picChg chg="add mod">
          <ac:chgData name="Edward Shuman" userId="1215f56b6d9a5f38" providerId="LiveId" clId="{9C346117-A4F6-4B0E-9614-C31B7CB4D73E}" dt="2023-12-22T01:26:41.119" v="2363" actId="1076"/>
          <ac:picMkLst>
            <pc:docMk/>
            <pc:sldMk cId="0" sldId="982"/>
            <ac:picMk id="3" creationId="{74F9FF52-F79F-A69F-684D-5335096B194E}"/>
          </ac:picMkLst>
        </pc:picChg>
        <pc:picChg chg="add del mod">
          <ac:chgData name="Edward Shuman" userId="1215f56b6d9a5f38" providerId="LiveId" clId="{9C346117-A4F6-4B0E-9614-C31B7CB4D73E}" dt="2023-12-20T22:07:39.370" v="1040" actId="21"/>
          <ac:picMkLst>
            <pc:docMk/>
            <pc:sldMk cId="0" sldId="982"/>
            <ac:picMk id="5" creationId="{F7903366-22D9-00E7-7045-BA7395FC9319}"/>
          </ac:picMkLst>
        </pc:picChg>
        <pc:picChg chg="add mod">
          <ac:chgData name="Edward Shuman" userId="1215f56b6d9a5f38" providerId="LiveId" clId="{9C346117-A4F6-4B0E-9614-C31B7CB4D73E}" dt="2023-12-22T01:26:43.057" v="2364" actId="1076"/>
          <ac:picMkLst>
            <pc:docMk/>
            <pc:sldMk cId="0" sldId="982"/>
            <ac:picMk id="7" creationId="{4B70B68B-928F-8F23-E971-9AB1A492A8C9}"/>
          </ac:picMkLst>
        </pc:picChg>
      </pc:sldChg>
      <pc:sldChg chg="modSp mod">
        <pc:chgData name="Edward Shuman" userId="1215f56b6d9a5f38" providerId="LiveId" clId="{9C346117-A4F6-4B0E-9614-C31B7CB4D73E}" dt="2023-12-22T01:28:26.809" v="2372" actId="255"/>
        <pc:sldMkLst>
          <pc:docMk/>
          <pc:sldMk cId="0" sldId="984"/>
        </pc:sldMkLst>
        <pc:spChg chg="mod">
          <ac:chgData name="Edward Shuman" userId="1215f56b6d9a5f38" providerId="LiveId" clId="{9C346117-A4F6-4B0E-9614-C31B7CB4D73E}" dt="2023-12-22T01:28:26.809" v="2372" actId="255"/>
          <ac:spMkLst>
            <pc:docMk/>
            <pc:sldMk cId="0" sldId="984"/>
            <ac:spMk id="48131" creationId="{9C55AD08-C6C8-41DD-9542-2D28ECCC98C5}"/>
          </ac:spMkLst>
        </pc:spChg>
      </pc:sldChg>
      <pc:sldChg chg="modSp mod">
        <pc:chgData name="Edward Shuman" userId="1215f56b6d9a5f38" providerId="LiveId" clId="{9C346117-A4F6-4B0E-9614-C31B7CB4D73E}" dt="2023-12-23T21:16:35.576" v="4534" actId="20577"/>
        <pc:sldMkLst>
          <pc:docMk/>
          <pc:sldMk cId="0" sldId="985"/>
        </pc:sldMkLst>
        <pc:graphicFrameChg chg="mod modGraphic">
          <ac:chgData name="Edward Shuman" userId="1215f56b6d9a5f38" providerId="LiveId" clId="{9C346117-A4F6-4B0E-9614-C31B7CB4D73E}" dt="2023-12-23T21:16:35.576" v="4534" actId="20577"/>
          <ac:graphicFrameMkLst>
            <pc:docMk/>
            <pc:sldMk cId="0" sldId="985"/>
            <ac:graphicFrameMk id="2" creationId="{03558D44-4EB4-4570-948E-DDC23ECB8396}"/>
          </ac:graphicFrameMkLst>
        </pc:graphicFrameChg>
      </pc:sldChg>
      <pc:sldChg chg="delSp modSp mod">
        <pc:chgData name="Edward Shuman" userId="1215f56b6d9a5f38" providerId="LiveId" clId="{9C346117-A4F6-4B0E-9614-C31B7CB4D73E}" dt="2023-12-22T01:25:36.732" v="2361" actId="255"/>
        <pc:sldMkLst>
          <pc:docMk/>
          <pc:sldMk cId="0" sldId="990"/>
        </pc:sldMkLst>
        <pc:spChg chg="mod">
          <ac:chgData name="Edward Shuman" userId="1215f56b6d9a5f38" providerId="LiveId" clId="{9C346117-A4F6-4B0E-9614-C31B7CB4D73E}" dt="2023-12-22T01:25:36.732" v="2361" actId="255"/>
          <ac:spMkLst>
            <pc:docMk/>
            <pc:sldMk cId="0" sldId="990"/>
            <ac:spMk id="3" creationId="{F57EAA27-09AE-425A-AFEC-D97ED6C4A5A2}"/>
          </ac:spMkLst>
        </pc:spChg>
        <pc:picChg chg="del mod">
          <ac:chgData name="Edward Shuman" userId="1215f56b6d9a5f38" providerId="LiveId" clId="{9C346117-A4F6-4B0E-9614-C31B7CB4D73E}" dt="2023-12-20T22:01:57.360" v="1027" actId="21"/>
          <ac:picMkLst>
            <pc:docMk/>
            <pc:sldMk cId="0" sldId="990"/>
            <ac:picMk id="60420" creationId="{BB3416B1-DA2A-486E-9FD5-7EE0C745F69D}"/>
          </ac:picMkLst>
        </pc:picChg>
        <pc:picChg chg="del mod">
          <ac:chgData name="Edward Shuman" userId="1215f56b6d9a5f38" providerId="LiveId" clId="{9C346117-A4F6-4B0E-9614-C31B7CB4D73E}" dt="2023-12-20T22:00:59.725" v="1023" actId="21"/>
          <ac:picMkLst>
            <pc:docMk/>
            <pc:sldMk cId="0" sldId="990"/>
            <ac:picMk id="60421" creationId="{F42A6D3B-2BFB-4A18-A3F8-76E77FC8E151}"/>
          </ac:picMkLst>
        </pc:picChg>
      </pc:sldChg>
      <pc:sldChg chg="addSp delSp modSp mod modClrScheme chgLayout">
        <pc:chgData name="Edward Shuman" userId="1215f56b6d9a5f38" providerId="LiveId" clId="{9C346117-A4F6-4B0E-9614-C31B7CB4D73E}" dt="2023-12-22T21:17:00.301" v="2499" actId="14100"/>
        <pc:sldMkLst>
          <pc:docMk/>
          <pc:sldMk cId="0" sldId="992"/>
        </pc:sldMkLst>
        <pc:spChg chg="add del mod">
          <ac:chgData name="Edward Shuman" userId="1215f56b6d9a5f38" providerId="LiveId" clId="{9C346117-A4F6-4B0E-9614-C31B7CB4D73E}" dt="2023-12-22T21:15:35.936" v="2474" actId="6264"/>
          <ac:spMkLst>
            <pc:docMk/>
            <pc:sldMk cId="0" sldId="992"/>
            <ac:spMk id="10" creationId="{11F01B69-B12B-FAC6-93AE-E5695ADA5190}"/>
          </ac:spMkLst>
        </pc:spChg>
        <pc:spChg chg="mod ord">
          <ac:chgData name="Edward Shuman" userId="1215f56b6d9a5f38" providerId="LiveId" clId="{9C346117-A4F6-4B0E-9614-C31B7CB4D73E}" dt="2023-12-22T21:15:39.947" v="2480" actId="14100"/>
          <ac:spMkLst>
            <pc:docMk/>
            <pc:sldMk cId="0" sldId="992"/>
            <ac:spMk id="70658" creationId="{8D36C805-E768-4871-93D4-338B35E2EAE6}"/>
          </ac:spMkLst>
        </pc:spChg>
        <pc:spChg chg="mod ord">
          <ac:chgData name="Edward Shuman" userId="1215f56b6d9a5f38" providerId="LiveId" clId="{9C346117-A4F6-4B0E-9614-C31B7CB4D73E}" dt="2023-12-22T21:15:36.815" v="2475" actId="700"/>
          <ac:spMkLst>
            <pc:docMk/>
            <pc:sldMk cId="0" sldId="992"/>
            <ac:spMk id="70659" creationId="{0F3E6757-CB54-4F49-9E2B-36CE3A319F92}"/>
          </ac:spMkLst>
        </pc:spChg>
        <pc:picChg chg="add del">
          <ac:chgData name="Edward Shuman" userId="1215f56b6d9a5f38" providerId="LiveId" clId="{9C346117-A4F6-4B0E-9614-C31B7CB4D73E}" dt="2023-12-22T21:15:48.168" v="2492" actId="22"/>
          <ac:picMkLst>
            <pc:docMk/>
            <pc:sldMk cId="0" sldId="992"/>
            <ac:picMk id="3" creationId="{20CB31F1-422F-A1D3-B00B-0EE20130CE6B}"/>
          </ac:picMkLst>
        </pc:picChg>
        <pc:picChg chg="add del">
          <ac:chgData name="Edward Shuman" userId="1215f56b6d9a5f38" providerId="LiveId" clId="{9C346117-A4F6-4B0E-9614-C31B7CB4D73E}" dt="2023-12-22T21:15:47.053" v="2490" actId="22"/>
          <ac:picMkLst>
            <pc:docMk/>
            <pc:sldMk cId="0" sldId="992"/>
            <ac:picMk id="6" creationId="{945FC1B4-205D-17A0-E2B2-3C32C3EC13B8}"/>
          </ac:picMkLst>
        </pc:picChg>
        <pc:picChg chg="add del mod">
          <ac:chgData name="Edward Shuman" userId="1215f56b6d9a5f38" providerId="LiveId" clId="{9C346117-A4F6-4B0E-9614-C31B7CB4D73E}" dt="2023-12-22T21:15:46.243" v="2489" actId="22"/>
          <ac:picMkLst>
            <pc:docMk/>
            <pc:sldMk cId="0" sldId="992"/>
            <ac:picMk id="8" creationId="{DF3E5795-21FF-F71E-D6AB-5FFB3E462CCA}"/>
          </ac:picMkLst>
        </pc:picChg>
        <pc:picChg chg="add del mod">
          <ac:chgData name="Edward Shuman" userId="1215f56b6d9a5f38" providerId="LiveId" clId="{9C346117-A4F6-4B0E-9614-C31B7CB4D73E}" dt="2023-12-22T21:15:39.324" v="2479"/>
          <ac:picMkLst>
            <pc:docMk/>
            <pc:sldMk cId="0" sldId="992"/>
            <ac:picMk id="9" creationId="{EADC87A9-EB3D-398F-2473-2BAC991671CE}"/>
          </ac:picMkLst>
        </pc:picChg>
        <pc:picChg chg="add mod">
          <ac:chgData name="Edward Shuman" userId="1215f56b6d9a5f38" providerId="LiveId" clId="{9C346117-A4F6-4B0E-9614-C31B7CB4D73E}" dt="2023-12-22T21:17:00.301" v="2499" actId="14100"/>
          <ac:picMkLst>
            <pc:docMk/>
            <pc:sldMk cId="0" sldId="992"/>
            <ac:picMk id="12" creationId="{FE57CD4F-7C16-1ACF-8828-D2CE6B745899}"/>
          </ac:picMkLst>
        </pc:picChg>
        <pc:picChg chg="add del mod">
          <ac:chgData name="Edward Shuman" userId="1215f56b6d9a5f38" providerId="LiveId" clId="{9C346117-A4F6-4B0E-9614-C31B7CB4D73E}" dt="2023-12-22T21:16:36.559" v="2495" actId="21"/>
          <ac:picMkLst>
            <pc:docMk/>
            <pc:sldMk cId="0" sldId="992"/>
            <ac:picMk id="70660" creationId="{A3D621F7-5FE4-429A-A4B2-0528B1D916D4}"/>
          </ac:picMkLst>
        </pc:picChg>
      </pc:sldChg>
      <pc:sldChg chg="delSp modSp mod">
        <pc:chgData name="Edward Shuman" userId="1215f56b6d9a5f38" providerId="LiveId" clId="{9C346117-A4F6-4B0E-9614-C31B7CB4D73E}" dt="2023-12-22T01:24:43.824" v="2360" actId="255"/>
        <pc:sldMkLst>
          <pc:docMk/>
          <pc:sldMk cId="0" sldId="996"/>
        </pc:sldMkLst>
        <pc:spChg chg="mod">
          <ac:chgData name="Edward Shuman" userId="1215f56b6d9a5f38" providerId="LiveId" clId="{9C346117-A4F6-4B0E-9614-C31B7CB4D73E}" dt="2023-12-22T01:24:43.824" v="2360" actId="255"/>
          <ac:spMkLst>
            <pc:docMk/>
            <pc:sldMk cId="0" sldId="996"/>
            <ac:spMk id="58370" creationId="{B9AEC9DF-ACF6-4208-BB09-A39B14538CFA}"/>
          </ac:spMkLst>
        </pc:spChg>
        <pc:picChg chg="del mod">
          <ac:chgData name="Edward Shuman" userId="1215f56b6d9a5f38" providerId="LiveId" clId="{9C346117-A4F6-4B0E-9614-C31B7CB4D73E}" dt="2023-12-20T22:53:40.136" v="1351" actId="21"/>
          <ac:picMkLst>
            <pc:docMk/>
            <pc:sldMk cId="0" sldId="996"/>
            <ac:picMk id="58372" creationId="{2FC02C20-96B0-483A-8EB6-77A947331B16}"/>
          </ac:picMkLst>
        </pc:picChg>
      </pc:sldChg>
      <pc:sldChg chg="addSp delSp modSp mod">
        <pc:chgData name="Edward Shuman" userId="1215f56b6d9a5f38" providerId="LiveId" clId="{9C346117-A4F6-4B0E-9614-C31B7CB4D73E}" dt="2023-12-18T01:31:46.205" v="207" actId="14100"/>
        <pc:sldMkLst>
          <pc:docMk/>
          <pc:sldMk cId="0" sldId="998"/>
        </pc:sldMkLst>
        <pc:picChg chg="add mod modCrop">
          <ac:chgData name="Edward Shuman" userId="1215f56b6d9a5f38" providerId="LiveId" clId="{9C346117-A4F6-4B0E-9614-C31B7CB4D73E}" dt="2023-12-18T01:31:46.205" v="207" actId="14100"/>
          <ac:picMkLst>
            <pc:docMk/>
            <pc:sldMk cId="0" sldId="998"/>
            <ac:picMk id="3" creationId="{9DA0BD24-5716-3357-823F-39FE8705CD61}"/>
          </ac:picMkLst>
        </pc:picChg>
        <pc:picChg chg="add del mod">
          <ac:chgData name="Edward Shuman" userId="1215f56b6d9a5f38" providerId="LiveId" clId="{9C346117-A4F6-4B0E-9614-C31B7CB4D73E}" dt="2023-12-18T01:25:08.506" v="192" actId="21"/>
          <ac:picMkLst>
            <pc:docMk/>
            <pc:sldMk cId="0" sldId="998"/>
            <ac:picMk id="5" creationId="{FC4EB161-C2F4-4DC8-E8E7-47F4A42369F4}"/>
          </ac:picMkLst>
        </pc:picChg>
      </pc:sldChg>
      <pc:sldChg chg="addSp delSp modSp mod">
        <pc:chgData name="Edward Shuman" userId="1215f56b6d9a5f38" providerId="LiveId" clId="{9C346117-A4F6-4B0E-9614-C31B7CB4D73E}" dt="2023-12-22T22:35:52.601" v="2500" actId="20577"/>
        <pc:sldMkLst>
          <pc:docMk/>
          <pc:sldMk cId="0" sldId="1003"/>
        </pc:sldMkLst>
        <pc:spChg chg="add del mod">
          <ac:chgData name="Edward Shuman" userId="1215f56b6d9a5f38" providerId="LiveId" clId="{9C346117-A4F6-4B0E-9614-C31B7CB4D73E}" dt="2023-12-22T21:08:51.749" v="2437"/>
          <ac:spMkLst>
            <pc:docMk/>
            <pc:sldMk cId="0" sldId="1003"/>
            <ac:spMk id="4" creationId="{FF87CEF4-22A2-B4F9-997C-88CB9AE28919}"/>
          </ac:spMkLst>
        </pc:spChg>
        <pc:spChg chg="add del mod">
          <ac:chgData name="Edward Shuman" userId="1215f56b6d9a5f38" providerId="LiveId" clId="{9C346117-A4F6-4B0E-9614-C31B7CB4D73E}" dt="2023-12-22T21:11:07.834" v="2449" actId="22"/>
          <ac:spMkLst>
            <pc:docMk/>
            <pc:sldMk cId="0" sldId="1003"/>
            <ac:spMk id="7" creationId="{04A8A2BA-5C32-F37B-6E0D-84FA4432A6D5}"/>
          </ac:spMkLst>
        </pc:spChg>
        <pc:spChg chg="mod">
          <ac:chgData name="Edward Shuman" userId="1215f56b6d9a5f38" providerId="LiveId" clId="{9C346117-A4F6-4B0E-9614-C31B7CB4D73E}" dt="2023-12-22T22:35:52.601" v="2500" actId="20577"/>
          <ac:spMkLst>
            <pc:docMk/>
            <pc:sldMk cId="0" sldId="1003"/>
            <ac:spMk id="69636" creationId="{CC565A4C-14FD-4EE1-AAD4-5A0B81DC8701}"/>
          </ac:spMkLst>
        </pc:spChg>
        <pc:picChg chg="add del mod">
          <ac:chgData name="Edward Shuman" userId="1215f56b6d9a5f38" providerId="LiveId" clId="{9C346117-A4F6-4B0E-9614-C31B7CB4D73E}" dt="2023-12-22T21:08:56.172" v="2439" actId="21"/>
          <ac:picMkLst>
            <pc:docMk/>
            <pc:sldMk cId="0" sldId="1003"/>
            <ac:picMk id="3" creationId="{C3B90B03-8328-FEED-707D-8E7A81C4C61F}"/>
          </ac:picMkLst>
        </pc:picChg>
        <pc:picChg chg="add del mod">
          <ac:chgData name="Edward Shuman" userId="1215f56b6d9a5f38" providerId="LiveId" clId="{9C346117-A4F6-4B0E-9614-C31B7CB4D73E}" dt="2023-12-22T21:09:48.471" v="2446" actId="21"/>
          <ac:picMkLst>
            <pc:docMk/>
            <pc:sldMk cId="0" sldId="1003"/>
            <ac:picMk id="5" creationId="{345A0883-44A5-CBCE-D5C1-0C710B2D7830}"/>
          </ac:picMkLst>
        </pc:picChg>
        <pc:picChg chg="add del mod">
          <ac:chgData name="Edward Shuman" userId="1215f56b6d9a5f38" providerId="LiveId" clId="{9C346117-A4F6-4B0E-9614-C31B7CB4D73E}" dt="2023-12-22T21:11:14.043" v="2450" actId="21"/>
          <ac:picMkLst>
            <pc:docMk/>
            <pc:sldMk cId="0" sldId="1003"/>
            <ac:picMk id="6" creationId="{7B698CD0-8176-FEFF-0C79-77F4A9185B53}"/>
          </ac:picMkLst>
        </pc:picChg>
        <pc:picChg chg="add mod ord">
          <ac:chgData name="Edward Shuman" userId="1215f56b6d9a5f38" providerId="LiveId" clId="{9C346117-A4F6-4B0E-9614-C31B7CB4D73E}" dt="2023-12-22T21:15:48.467" v="2493" actId="1076"/>
          <ac:picMkLst>
            <pc:docMk/>
            <pc:sldMk cId="0" sldId="1003"/>
            <ac:picMk id="9" creationId="{0330BAC7-4A5C-E030-F46D-85B4ECEF1907}"/>
          </ac:picMkLst>
        </pc:picChg>
        <pc:picChg chg="del">
          <ac:chgData name="Edward Shuman" userId="1215f56b6d9a5f38" providerId="LiveId" clId="{9C346117-A4F6-4B0E-9614-C31B7CB4D73E}" dt="2023-12-22T21:08:17.233" v="2435" actId="21"/>
          <ac:picMkLst>
            <pc:docMk/>
            <pc:sldMk cId="0" sldId="1003"/>
            <ac:picMk id="69635" creationId="{C9F213A7-1B75-48BB-BF70-F84D8674516F}"/>
          </ac:picMkLst>
        </pc:picChg>
      </pc:sldChg>
      <pc:sldChg chg="modSp mod">
        <pc:chgData name="Edward Shuman" userId="1215f56b6d9a5f38" providerId="LiveId" clId="{9C346117-A4F6-4B0E-9614-C31B7CB4D73E}" dt="2023-12-06T21:41:06.473" v="29" actId="20577"/>
        <pc:sldMkLst>
          <pc:docMk/>
          <pc:sldMk cId="0" sldId="1005"/>
        </pc:sldMkLst>
        <pc:spChg chg="mod">
          <ac:chgData name="Edward Shuman" userId="1215f56b6d9a5f38" providerId="LiveId" clId="{9C346117-A4F6-4B0E-9614-C31B7CB4D73E}" dt="2023-12-06T21:41:06.473" v="29" actId="20577"/>
          <ac:spMkLst>
            <pc:docMk/>
            <pc:sldMk cId="0" sldId="1005"/>
            <ac:spMk id="3" creationId="{3854A3C0-3FCB-4B54-A993-C2F2653A73D3}"/>
          </ac:spMkLst>
        </pc:spChg>
      </pc:sldChg>
      <pc:sldChg chg="del">
        <pc:chgData name="Edward Shuman" userId="1215f56b6d9a5f38" providerId="LiveId" clId="{9C346117-A4F6-4B0E-9614-C31B7CB4D73E}" dt="2023-12-18T01:12:16.013" v="172" actId="2696"/>
        <pc:sldMkLst>
          <pc:docMk/>
          <pc:sldMk cId="0" sldId="1007"/>
        </pc:sldMkLst>
      </pc:sldChg>
      <pc:sldChg chg="modSp mod">
        <pc:chgData name="Edward Shuman" userId="1215f56b6d9a5f38" providerId="LiveId" clId="{9C346117-A4F6-4B0E-9614-C31B7CB4D73E}" dt="2023-12-20T03:05:57.658" v="989" actId="20577"/>
        <pc:sldMkLst>
          <pc:docMk/>
          <pc:sldMk cId="0" sldId="1008"/>
        </pc:sldMkLst>
        <pc:spChg chg="mod">
          <ac:chgData name="Edward Shuman" userId="1215f56b6d9a5f38" providerId="LiveId" clId="{9C346117-A4F6-4B0E-9614-C31B7CB4D73E}" dt="2023-12-20T03:05:57.658" v="989" actId="20577"/>
          <ac:spMkLst>
            <pc:docMk/>
            <pc:sldMk cId="0" sldId="1008"/>
            <ac:spMk id="64515" creationId="{00392965-2E1F-4F62-B3F5-D60469B8B9C8}"/>
          </ac:spMkLst>
        </pc:spChg>
      </pc:sldChg>
      <pc:sldChg chg="modSp mod">
        <pc:chgData name="Edward Shuman" userId="1215f56b6d9a5f38" providerId="LiveId" clId="{9C346117-A4F6-4B0E-9614-C31B7CB4D73E}" dt="2023-12-24T02:05:52.309" v="4621" actId="255"/>
        <pc:sldMkLst>
          <pc:docMk/>
          <pc:sldMk cId="0" sldId="1010"/>
        </pc:sldMkLst>
        <pc:spChg chg="mod">
          <ac:chgData name="Edward Shuman" userId="1215f56b6d9a5f38" providerId="LiveId" clId="{9C346117-A4F6-4B0E-9614-C31B7CB4D73E}" dt="2023-12-24T02:05:52.309" v="4621" actId="255"/>
          <ac:spMkLst>
            <pc:docMk/>
            <pc:sldMk cId="0" sldId="1010"/>
            <ac:spMk id="3" creationId="{FDA1957B-69DF-489A-AE8B-AB565003AD72}"/>
          </ac:spMkLst>
        </pc:spChg>
      </pc:sldChg>
      <pc:sldChg chg="modSp mod">
        <pc:chgData name="Edward Shuman" userId="1215f56b6d9a5f38" providerId="LiveId" clId="{9C346117-A4F6-4B0E-9614-C31B7CB4D73E}" dt="2023-12-24T16:26:07.691" v="4645" actId="255"/>
        <pc:sldMkLst>
          <pc:docMk/>
          <pc:sldMk cId="0" sldId="1012"/>
        </pc:sldMkLst>
        <pc:spChg chg="mod">
          <ac:chgData name="Edward Shuman" userId="1215f56b6d9a5f38" providerId="LiveId" clId="{9C346117-A4F6-4B0E-9614-C31B7CB4D73E}" dt="2023-12-24T16:26:07.691" v="4645" actId="255"/>
          <ac:spMkLst>
            <pc:docMk/>
            <pc:sldMk cId="0" sldId="1012"/>
            <ac:spMk id="7170" creationId="{CB3A67EE-800B-4160-B4AD-21EC63491175}"/>
          </ac:spMkLst>
        </pc:spChg>
      </pc:sldChg>
      <pc:sldChg chg="modSp mod ord">
        <pc:chgData name="Edward Shuman" userId="1215f56b6d9a5f38" providerId="LiveId" clId="{9C346117-A4F6-4B0E-9614-C31B7CB4D73E}" dt="2023-12-19T02:38:12.226" v="722" actId="20577"/>
        <pc:sldMkLst>
          <pc:docMk/>
          <pc:sldMk cId="0" sldId="1014"/>
        </pc:sldMkLst>
        <pc:spChg chg="mod">
          <ac:chgData name="Edward Shuman" userId="1215f56b6d9a5f38" providerId="LiveId" clId="{9C346117-A4F6-4B0E-9614-C31B7CB4D73E}" dt="2023-12-19T02:38:12.226" v="722" actId="20577"/>
          <ac:spMkLst>
            <pc:docMk/>
            <pc:sldMk cId="0" sldId="1014"/>
            <ac:spMk id="18435" creationId="{904C5521-8718-45FC-A814-54A2AC8F2ED7}"/>
          </ac:spMkLst>
        </pc:spChg>
      </pc:sldChg>
      <pc:sldChg chg="modSp mod">
        <pc:chgData name="Edward Shuman" userId="1215f56b6d9a5f38" providerId="LiveId" clId="{9C346117-A4F6-4B0E-9614-C31B7CB4D73E}" dt="2023-12-24T01:35:52.681" v="4574" actId="20577"/>
        <pc:sldMkLst>
          <pc:docMk/>
          <pc:sldMk cId="0" sldId="1016"/>
        </pc:sldMkLst>
        <pc:spChg chg="mod">
          <ac:chgData name="Edward Shuman" userId="1215f56b6d9a5f38" providerId="LiveId" clId="{9C346117-A4F6-4B0E-9614-C31B7CB4D73E}" dt="2023-12-24T01:35:52.681" v="4574" actId="20577"/>
          <ac:spMkLst>
            <pc:docMk/>
            <pc:sldMk cId="0" sldId="1016"/>
            <ac:spMk id="115715" creationId="{5B310787-723B-4A40-A208-5ED84BD45ABB}"/>
          </ac:spMkLst>
        </pc:spChg>
      </pc:sldChg>
      <pc:sldChg chg="modSp mod">
        <pc:chgData name="Edward Shuman" userId="1215f56b6d9a5f38" providerId="LiveId" clId="{9C346117-A4F6-4B0E-9614-C31B7CB4D73E}" dt="2023-12-20T03:07:30.929" v="1007" actId="6549"/>
        <pc:sldMkLst>
          <pc:docMk/>
          <pc:sldMk cId="0" sldId="1018"/>
        </pc:sldMkLst>
        <pc:spChg chg="mod">
          <ac:chgData name="Edward Shuman" userId="1215f56b6d9a5f38" providerId="LiveId" clId="{9C346117-A4F6-4B0E-9614-C31B7CB4D73E}" dt="2023-12-20T03:07:30.929" v="1007" actId="6549"/>
          <ac:spMkLst>
            <pc:docMk/>
            <pc:sldMk cId="0" sldId="1018"/>
            <ac:spMk id="53251" creationId="{80A36461-2D9F-4823-ADF2-C312C3E6EF8D}"/>
          </ac:spMkLst>
        </pc:spChg>
      </pc:sldChg>
      <pc:sldChg chg="modSp mod">
        <pc:chgData name="Edward Shuman" userId="1215f56b6d9a5f38" providerId="LiveId" clId="{9C346117-A4F6-4B0E-9614-C31B7CB4D73E}" dt="2023-12-24T01:37:07.695" v="4576" actId="14100"/>
        <pc:sldMkLst>
          <pc:docMk/>
          <pc:sldMk cId="0" sldId="1020"/>
        </pc:sldMkLst>
        <pc:spChg chg="mod">
          <ac:chgData name="Edward Shuman" userId="1215f56b6d9a5f38" providerId="LiveId" clId="{9C346117-A4F6-4B0E-9614-C31B7CB4D73E}" dt="2023-12-24T01:37:07.695" v="4576" actId="14100"/>
          <ac:spMkLst>
            <pc:docMk/>
            <pc:sldMk cId="0" sldId="1020"/>
            <ac:spMk id="3" creationId="{8E923B36-51F7-4EC9-9D27-1ECC6FC084F8}"/>
          </ac:spMkLst>
        </pc:spChg>
      </pc:sldChg>
      <pc:sldChg chg="modSp mod">
        <pc:chgData name="Edward Shuman" userId="1215f56b6d9a5f38" providerId="LiveId" clId="{9C346117-A4F6-4B0E-9614-C31B7CB4D73E}" dt="2023-12-23T21:34:49.501" v="4570" actId="20577"/>
        <pc:sldMkLst>
          <pc:docMk/>
          <pc:sldMk cId="0" sldId="1027"/>
        </pc:sldMkLst>
        <pc:spChg chg="mod">
          <ac:chgData name="Edward Shuman" userId="1215f56b6d9a5f38" providerId="LiveId" clId="{9C346117-A4F6-4B0E-9614-C31B7CB4D73E}" dt="2023-12-23T21:34:49.501" v="4570" actId="20577"/>
          <ac:spMkLst>
            <pc:docMk/>
            <pc:sldMk cId="0" sldId="1027"/>
            <ac:spMk id="124931" creationId="{165C060A-259F-454A-9523-539D8216F22F}"/>
          </ac:spMkLst>
        </pc:spChg>
      </pc:sldChg>
      <pc:sldChg chg="add del">
        <pc:chgData name="Edward Shuman" userId="1215f56b6d9a5f38" providerId="LiveId" clId="{9C346117-A4F6-4B0E-9614-C31B7CB4D73E}" dt="2023-12-19T02:30:38.777" v="544" actId="2696"/>
        <pc:sldMkLst>
          <pc:docMk/>
          <pc:sldMk cId="660090354" sldId="1029"/>
        </pc:sldMkLst>
      </pc:sldChg>
      <pc:sldChg chg="addSp delSp modSp add mod">
        <pc:chgData name="Edward Shuman" userId="1215f56b6d9a5f38" providerId="LiveId" clId="{9C346117-A4F6-4B0E-9614-C31B7CB4D73E}" dt="2023-12-22T00:02:18.651" v="1715"/>
        <pc:sldMkLst>
          <pc:docMk/>
          <pc:sldMk cId="2178744584" sldId="1029"/>
        </pc:sldMkLst>
        <pc:spChg chg="mod">
          <ac:chgData name="Edward Shuman" userId="1215f56b6d9a5f38" providerId="LiveId" clId="{9C346117-A4F6-4B0E-9614-C31B7CB4D73E}" dt="2023-12-22T00:01:03.492" v="1714"/>
          <ac:spMkLst>
            <pc:docMk/>
            <pc:sldMk cId="2178744584" sldId="1029"/>
            <ac:spMk id="83970" creationId="{4722B5A1-B529-4E9F-8BB9-51001A9A7CA5}"/>
          </ac:spMkLst>
        </pc:spChg>
        <pc:spChg chg="mod">
          <ac:chgData name="Edward Shuman" userId="1215f56b6d9a5f38" providerId="LiveId" clId="{9C346117-A4F6-4B0E-9614-C31B7CB4D73E}" dt="2023-12-22T00:02:18.651" v="1715"/>
          <ac:spMkLst>
            <pc:docMk/>
            <pc:sldMk cId="2178744584" sldId="1029"/>
            <ac:spMk id="83971" creationId="{E42F7C24-0E81-48E3-9B06-20726C530A62}"/>
          </ac:spMkLst>
        </pc:spChg>
        <pc:picChg chg="add del">
          <ac:chgData name="Edward Shuman" userId="1215f56b6d9a5f38" providerId="LiveId" clId="{9C346117-A4F6-4B0E-9614-C31B7CB4D73E}" dt="2023-12-22T00:00:41.629" v="1713" actId="22"/>
          <ac:picMkLst>
            <pc:docMk/>
            <pc:sldMk cId="2178744584" sldId="1029"/>
            <ac:picMk id="3" creationId="{330C4E7D-6D22-CD61-8DE0-C241F12269A2}"/>
          </ac:picMkLst>
        </pc:picChg>
      </pc:sldChg>
      <pc:sldChg chg="addSp delSp modSp add mod">
        <pc:chgData name="Edward Shuman" userId="1215f56b6d9a5f38" providerId="LiveId" clId="{9C346117-A4F6-4B0E-9614-C31B7CB4D73E}" dt="2023-12-25T22:43:44.392" v="4646" actId="478"/>
        <pc:sldMkLst>
          <pc:docMk/>
          <pc:sldMk cId="2346394449" sldId="1030"/>
        </pc:sldMkLst>
        <pc:spChg chg="mod">
          <ac:chgData name="Edward Shuman" userId="1215f56b6d9a5f38" providerId="LiveId" clId="{9C346117-A4F6-4B0E-9614-C31B7CB4D73E}" dt="2023-12-21T23:41:41.479" v="1694" actId="207"/>
          <ac:spMkLst>
            <pc:docMk/>
            <pc:sldMk cId="2346394449" sldId="1030"/>
            <ac:spMk id="83971" creationId="{E42F7C24-0E81-48E3-9B06-20726C530A62}"/>
          </ac:spMkLst>
        </pc:spChg>
        <pc:graphicFrameChg chg="add del mod">
          <ac:chgData name="Edward Shuman" userId="1215f56b6d9a5f38" providerId="LiveId" clId="{9C346117-A4F6-4B0E-9614-C31B7CB4D73E}" dt="2023-12-25T22:43:44.392" v="4646" actId="478"/>
          <ac:graphicFrameMkLst>
            <pc:docMk/>
            <pc:sldMk cId="2346394449" sldId="1030"/>
            <ac:graphicFrameMk id="2" creationId="{D49B1FFC-3B68-C958-33B9-2ED2F7828944}"/>
          </ac:graphicFrameMkLst>
        </pc:graphicFrameChg>
      </pc:sldChg>
      <pc:sldChg chg="add">
        <pc:chgData name="Edward Shuman" userId="1215f56b6d9a5f38" providerId="LiveId" clId="{9C346117-A4F6-4B0E-9614-C31B7CB4D73E}" dt="2023-12-21T23:59:37.183" v="1710" actId="2890"/>
        <pc:sldMkLst>
          <pc:docMk/>
          <pc:sldMk cId="2789574456" sldId="1031"/>
        </pc:sldMkLst>
      </pc:sldChg>
      <pc:sldChg chg="addSp delSp modSp add mod">
        <pc:chgData name="Edward Shuman" userId="1215f56b6d9a5f38" providerId="LiveId" clId="{9C346117-A4F6-4B0E-9614-C31B7CB4D73E}" dt="2023-12-22T17:33:11.972" v="2382" actId="21"/>
        <pc:sldMkLst>
          <pc:docMk/>
          <pc:sldMk cId="2848783041" sldId="1032"/>
        </pc:sldMkLst>
        <pc:spChg chg="mod">
          <ac:chgData name="Edward Shuman" userId="1215f56b6d9a5f38" providerId="LiveId" clId="{9C346117-A4F6-4B0E-9614-C31B7CB4D73E}" dt="2023-12-22T00:03:35.026" v="1717" actId="207"/>
          <ac:spMkLst>
            <pc:docMk/>
            <pc:sldMk cId="2848783041" sldId="1032"/>
            <ac:spMk id="83971" creationId="{E42F7C24-0E81-48E3-9B06-20726C530A62}"/>
          </ac:spMkLst>
        </pc:spChg>
        <pc:graphicFrameChg chg="add del mod modGraphic">
          <ac:chgData name="Edward Shuman" userId="1215f56b6d9a5f38" providerId="LiveId" clId="{9C346117-A4F6-4B0E-9614-C31B7CB4D73E}" dt="2023-12-22T17:33:11.972" v="2382" actId="21"/>
          <ac:graphicFrameMkLst>
            <pc:docMk/>
            <pc:sldMk cId="2848783041" sldId="1032"/>
            <ac:graphicFrameMk id="3" creationId="{714DD148-7F31-1EFF-1A32-252F2DA7BF43}"/>
          </ac:graphicFrameMkLst>
        </pc:graphicFrameChg>
      </pc:sldChg>
      <pc:sldChg chg="add">
        <pc:chgData name="Edward Shuman" userId="1215f56b6d9a5f38" providerId="LiveId" clId="{9C346117-A4F6-4B0E-9614-C31B7CB4D73E}" dt="2023-12-22T00:05:41.835" v="1718" actId="2890"/>
        <pc:sldMkLst>
          <pc:docMk/>
          <pc:sldMk cId="2416212960" sldId="1033"/>
        </pc:sldMkLst>
      </pc:sldChg>
      <pc:sldChg chg="modSp add mod">
        <pc:chgData name="Edward Shuman" userId="1215f56b6d9a5f38" providerId="LiveId" clId="{9C346117-A4F6-4B0E-9614-C31B7CB4D73E}" dt="2023-12-22T00:10:07.525" v="1734" actId="207"/>
        <pc:sldMkLst>
          <pc:docMk/>
          <pc:sldMk cId="3511271217" sldId="1034"/>
        </pc:sldMkLst>
        <pc:spChg chg="mod">
          <ac:chgData name="Edward Shuman" userId="1215f56b6d9a5f38" providerId="LiveId" clId="{9C346117-A4F6-4B0E-9614-C31B7CB4D73E}" dt="2023-12-22T00:10:07.525" v="1734" actId="207"/>
          <ac:spMkLst>
            <pc:docMk/>
            <pc:sldMk cId="3511271217" sldId="1034"/>
            <ac:spMk id="86019" creationId="{43BEC2EA-8DB0-4234-81FC-B109AF7DE280}"/>
          </ac:spMkLst>
        </pc:spChg>
      </pc:sldChg>
      <pc:sldChg chg="modSp add mod">
        <pc:chgData name="Edward Shuman" userId="1215f56b6d9a5f38" providerId="LiveId" clId="{9C346117-A4F6-4B0E-9614-C31B7CB4D73E}" dt="2023-12-22T01:29:45.204" v="2376" actId="255"/>
        <pc:sldMkLst>
          <pc:docMk/>
          <pc:sldMk cId="427604657" sldId="1035"/>
        </pc:sldMkLst>
        <pc:spChg chg="mod">
          <ac:chgData name="Edward Shuman" userId="1215f56b6d9a5f38" providerId="LiveId" clId="{9C346117-A4F6-4B0E-9614-C31B7CB4D73E}" dt="2023-12-22T01:29:45.204" v="2376" actId="255"/>
          <ac:spMkLst>
            <pc:docMk/>
            <pc:sldMk cId="427604657" sldId="1035"/>
            <ac:spMk id="48131" creationId="{9C55AD08-C6C8-41DD-9542-2D28ECCC98C5}"/>
          </ac:spMkLst>
        </pc:spChg>
      </pc:sldChg>
      <pc:sldChg chg="modSp add mod ord">
        <pc:chgData name="Edward Shuman" userId="1215f56b6d9a5f38" providerId="LiveId" clId="{9C346117-A4F6-4B0E-9614-C31B7CB4D73E}" dt="2023-12-22T01:11:14.567" v="2350"/>
        <pc:sldMkLst>
          <pc:docMk/>
          <pc:sldMk cId="2339070898" sldId="1036"/>
        </pc:sldMkLst>
        <pc:spChg chg="mod">
          <ac:chgData name="Edward Shuman" userId="1215f56b6d9a5f38" providerId="LiveId" clId="{9C346117-A4F6-4B0E-9614-C31B7CB4D73E}" dt="2023-12-22T01:01:24.662" v="2320" actId="207"/>
          <ac:spMkLst>
            <pc:docMk/>
            <pc:sldMk cId="2339070898" sldId="1036"/>
            <ac:spMk id="90115" creationId="{1FAA1C20-FDD4-49E8-91A2-F1140A355354}"/>
          </ac:spMkLst>
        </pc:spChg>
      </pc:sldChg>
      <pc:sldChg chg="modSp add mod">
        <pc:chgData name="Edward Shuman" userId="1215f56b6d9a5f38" providerId="LiveId" clId="{9C346117-A4F6-4B0E-9614-C31B7CB4D73E}" dt="2023-12-22T01:04:57.386" v="2336" actId="207"/>
        <pc:sldMkLst>
          <pc:docMk/>
          <pc:sldMk cId="2338116284" sldId="1037"/>
        </pc:sldMkLst>
        <pc:spChg chg="mod">
          <ac:chgData name="Edward Shuman" userId="1215f56b6d9a5f38" providerId="LiveId" clId="{9C346117-A4F6-4B0E-9614-C31B7CB4D73E}" dt="2023-12-22T01:04:57.386" v="2336" actId="207"/>
          <ac:spMkLst>
            <pc:docMk/>
            <pc:sldMk cId="2338116284" sldId="1037"/>
            <ac:spMk id="91139" creationId="{627C3C5E-7788-491C-B2A7-6530493959F2}"/>
          </ac:spMkLst>
        </pc:spChg>
      </pc:sldChg>
      <pc:sldChg chg="add ord">
        <pc:chgData name="Edward Shuman" userId="1215f56b6d9a5f38" providerId="LiveId" clId="{9C346117-A4F6-4B0E-9614-C31B7CB4D73E}" dt="2023-12-22T01:11:10.248" v="2348"/>
        <pc:sldMkLst>
          <pc:docMk/>
          <pc:sldMk cId="718196229" sldId="1038"/>
        </pc:sldMkLst>
      </pc:sldChg>
      <pc:sldChg chg="modSp add mod">
        <pc:chgData name="Edward Shuman" userId="1215f56b6d9a5f38" providerId="LiveId" clId="{9C346117-A4F6-4B0E-9614-C31B7CB4D73E}" dt="2023-12-22T01:10:16.794" v="2342" actId="207"/>
        <pc:sldMkLst>
          <pc:docMk/>
          <pc:sldMk cId="529011058" sldId="1039"/>
        </pc:sldMkLst>
        <pc:spChg chg="mod">
          <ac:chgData name="Edward Shuman" userId="1215f56b6d9a5f38" providerId="LiveId" clId="{9C346117-A4F6-4B0E-9614-C31B7CB4D73E}" dt="2023-12-22T01:10:16.794" v="2342" actId="207"/>
          <ac:spMkLst>
            <pc:docMk/>
            <pc:sldMk cId="529011058" sldId="1039"/>
            <ac:spMk id="90115" creationId="{1FAA1C20-FDD4-49E8-91A2-F1140A355354}"/>
          </ac:spMkLst>
        </pc:spChg>
      </pc:sldChg>
      <pc:sldChg chg="modSp add mod">
        <pc:chgData name="Edward Shuman" userId="1215f56b6d9a5f38" providerId="LiveId" clId="{9C346117-A4F6-4B0E-9614-C31B7CB4D73E}" dt="2023-12-22T01:15:55.745" v="2356"/>
        <pc:sldMkLst>
          <pc:docMk/>
          <pc:sldMk cId="3471276274" sldId="1040"/>
        </pc:sldMkLst>
        <pc:spChg chg="mod">
          <ac:chgData name="Edward Shuman" userId="1215f56b6d9a5f38" providerId="LiveId" clId="{9C346117-A4F6-4B0E-9614-C31B7CB4D73E}" dt="2023-12-22T01:15:20.996" v="2355" actId="6549"/>
          <ac:spMkLst>
            <pc:docMk/>
            <pc:sldMk cId="3471276274" sldId="1040"/>
            <ac:spMk id="90114" creationId="{8DCC6564-120A-4F6D-BBE3-5DC101865B7B}"/>
          </ac:spMkLst>
        </pc:spChg>
        <pc:spChg chg="mod">
          <ac:chgData name="Edward Shuman" userId="1215f56b6d9a5f38" providerId="LiveId" clId="{9C346117-A4F6-4B0E-9614-C31B7CB4D73E}" dt="2023-12-22T01:15:55.745" v="2356"/>
          <ac:spMkLst>
            <pc:docMk/>
            <pc:sldMk cId="3471276274" sldId="1040"/>
            <ac:spMk id="90115" creationId="{1FAA1C20-FDD4-49E8-91A2-F1140A355354}"/>
          </ac:spMkLst>
        </pc:spChg>
      </pc:sldChg>
      <pc:sldChg chg="modSp add mod">
        <pc:chgData name="Edward Shuman" userId="1215f56b6d9a5f38" providerId="LiveId" clId="{9C346117-A4F6-4B0E-9614-C31B7CB4D73E}" dt="2023-12-22T01:17:16.576" v="2358" actId="207"/>
        <pc:sldMkLst>
          <pc:docMk/>
          <pc:sldMk cId="4225971217" sldId="1041"/>
        </pc:sldMkLst>
        <pc:spChg chg="mod">
          <ac:chgData name="Edward Shuman" userId="1215f56b6d9a5f38" providerId="LiveId" clId="{9C346117-A4F6-4B0E-9614-C31B7CB4D73E}" dt="2023-12-22T01:17:16.576" v="2358" actId="207"/>
          <ac:spMkLst>
            <pc:docMk/>
            <pc:sldMk cId="4225971217" sldId="1041"/>
            <ac:spMk id="90115" creationId="{1FAA1C20-FDD4-49E8-91A2-F1140A355354}"/>
          </ac:spMkLst>
        </pc:spChg>
      </pc:sldChg>
      <pc:sldChg chg="add">
        <pc:chgData name="Edward Shuman" userId="1215f56b6d9a5f38" providerId="LiveId" clId="{9C346117-A4F6-4B0E-9614-C31B7CB4D73E}" dt="2023-12-22T18:29:06.689" v="2384" actId="2890"/>
        <pc:sldMkLst>
          <pc:docMk/>
          <pc:sldMk cId="2164523267" sldId="1042"/>
        </pc:sldMkLst>
      </pc:sldChg>
      <pc:sldChg chg="modSp add mod ord">
        <pc:chgData name="Edward Shuman" userId="1215f56b6d9a5f38" providerId="LiveId" clId="{9C346117-A4F6-4B0E-9614-C31B7CB4D73E}" dt="2023-12-22T23:29:44.065" v="3410" actId="20577"/>
        <pc:sldMkLst>
          <pc:docMk/>
          <pc:sldMk cId="3922429893" sldId="1043"/>
        </pc:sldMkLst>
        <pc:spChg chg="mod">
          <ac:chgData name="Edward Shuman" userId="1215f56b6d9a5f38" providerId="LiveId" clId="{9C346117-A4F6-4B0E-9614-C31B7CB4D73E}" dt="2023-12-22T23:29:44.065" v="3410" actId="20577"/>
          <ac:spMkLst>
            <pc:docMk/>
            <pc:sldMk cId="3922429893" sldId="1043"/>
            <ac:spMk id="48131" creationId="{43B96607-9A7D-428E-8E60-B1BE546E10DC}"/>
          </ac:spMkLst>
        </pc:spChg>
      </pc:sldChg>
      <pc:sldChg chg="modSp add mod">
        <pc:chgData name="Edward Shuman" userId="1215f56b6d9a5f38" providerId="LiveId" clId="{9C346117-A4F6-4B0E-9614-C31B7CB4D73E}" dt="2023-12-22T23:08:30.303" v="3205" actId="20577"/>
        <pc:sldMkLst>
          <pc:docMk/>
          <pc:sldMk cId="3194342143" sldId="1044"/>
        </pc:sldMkLst>
        <pc:spChg chg="mod">
          <ac:chgData name="Edward Shuman" userId="1215f56b6d9a5f38" providerId="LiveId" clId="{9C346117-A4F6-4B0E-9614-C31B7CB4D73E}" dt="2023-12-22T23:08:30.303" v="3205" actId="20577"/>
          <ac:spMkLst>
            <pc:docMk/>
            <pc:sldMk cId="3194342143" sldId="1044"/>
            <ac:spMk id="48131" creationId="{43B96607-9A7D-428E-8E60-B1BE546E10DC}"/>
          </ac:spMkLst>
        </pc:spChg>
      </pc:sldChg>
      <pc:sldChg chg="addSp modSp add mod">
        <pc:chgData name="Edward Shuman" userId="1215f56b6d9a5f38" providerId="LiveId" clId="{9C346117-A4F6-4B0E-9614-C31B7CB4D73E}" dt="2023-12-22T23:15:28.643" v="3239" actId="20577"/>
        <pc:sldMkLst>
          <pc:docMk/>
          <pc:sldMk cId="3181273726" sldId="1045"/>
        </pc:sldMkLst>
        <pc:spChg chg="mod">
          <ac:chgData name="Edward Shuman" userId="1215f56b6d9a5f38" providerId="LiveId" clId="{9C346117-A4F6-4B0E-9614-C31B7CB4D73E}" dt="2023-12-22T23:15:28.643" v="3239" actId="20577"/>
          <ac:spMkLst>
            <pc:docMk/>
            <pc:sldMk cId="3181273726" sldId="1045"/>
            <ac:spMk id="48131" creationId="{43B96607-9A7D-428E-8E60-B1BE546E10DC}"/>
          </ac:spMkLst>
        </pc:spChg>
        <pc:picChg chg="add mod">
          <ac:chgData name="Edward Shuman" userId="1215f56b6d9a5f38" providerId="LiveId" clId="{9C346117-A4F6-4B0E-9614-C31B7CB4D73E}" dt="2023-12-22T23:15:06.100" v="3214" actId="1076"/>
          <ac:picMkLst>
            <pc:docMk/>
            <pc:sldMk cId="3181273726" sldId="1045"/>
            <ac:picMk id="2" creationId="{774203E7-2069-7E83-6C0A-9E2051CC04A5}"/>
          </ac:picMkLst>
        </pc:picChg>
      </pc:sldChg>
      <pc:sldChg chg="modSp add mod">
        <pc:chgData name="Edward Shuman" userId="1215f56b6d9a5f38" providerId="LiveId" clId="{9C346117-A4F6-4B0E-9614-C31B7CB4D73E}" dt="2023-12-22T23:26:14.186" v="3374" actId="255"/>
        <pc:sldMkLst>
          <pc:docMk/>
          <pc:sldMk cId="3582253162" sldId="1046"/>
        </pc:sldMkLst>
        <pc:spChg chg="mod">
          <ac:chgData name="Edward Shuman" userId="1215f56b6d9a5f38" providerId="LiveId" clId="{9C346117-A4F6-4B0E-9614-C31B7CB4D73E}" dt="2023-12-22T23:23:43.830" v="3366" actId="20577"/>
          <ac:spMkLst>
            <pc:docMk/>
            <pc:sldMk cId="3582253162" sldId="1046"/>
            <ac:spMk id="93186" creationId="{25336D9B-36A4-46B8-B717-6014156D80F9}"/>
          </ac:spMkLst>
        </pc:spChg>
        <pc:spChg chg="mod">
          <ac:chgData name="Edward Shuman" userId="1215f56b6d9a5f38" providerId="LiveId" clId="{9C346117-A4F6-4B0E-9614-C31B7CB4D73E}" dt="2023-12-22T23:26:14.186" v="3374" actId="255"/>
          <ac:spMkLst>
            <pc:docMk/>
            <pc:sldMk cId="3582253162" sldId="1046"/>
            <ac:spMk id="93187" creationId="{FD262C33-6E06-47E1-81B9-60B69B9E3E6C}"/>
          </ac:spMkLst>
        </pc:spChg>
      </pc:sldChg>
      <pc:sldChg chg="modSp new del mod ord">
        <pc:chgData name="Edward Shuman" userId="1215f56b6d9a5f38" providerId="LiveId" clId="{9C346117-A4F6-4B0E-9614-C31B7CB4D73E}" dt="2023-12-22T23:22:30.925" v="3256" actId="2696"/>
        <pc:sldMkLst>
          <pc:docMk/>
          <pc:sldMk cId="4001092171" sldId="1046"/>
        </pc:sldMkLst>
        <pc:spChg chg="mod">
          <ac:chgData name="Edward Shuman" userId="1215f56b6d9a5f38" providerId="LiveId" clId="{9C346117-A4F6-4B0E-9614-C31B7CB4D73E}" dt="2023-12-22T23:22:15.887" v="3255" actId="14100"/>
          <ac:spMkLst>
            <pc:docMk/>
            <pc:sldMk cId="4001092171" sldId="1046"/>
            <ac:spMk id="2" creationId="{70317540-2FFC-E76B-30E6-30BE6A538565}"/>
          </ac:spMkLst>
        </pc:spChg>
      </pc:sldChg>
      <pc:sldChg chg="modSp add mod">
        <pc:chgData name="Edward Shuman" userId="1215f56b6d9a5f38" providerId="LiveId" clId="{9C346117-A4F6-4B0E-9614-C31B7CB4D73E}" dt="2023-12-22T23:26:35.312" v="3376" actId="207"/>
        <pc:sldMkLst>
          <pc:docMk/>
          <pc:sldMk cId="1755886429" sldId="1047"/>
        </pc:sldMkLst>
        <pc:spChg chg="mod">
          <ac:chgData name="Edward Shuman" userId="1215f56b6d9a5f38" providerId="LiveId" clId="{9C346117-A4F6-4B0E-9614-C31B7CB4D73E}" dt="2023-12-22T23:26:35.312" v="3376" actId="207"/>
          <ac:spMkLst>
            <pc:docMk/>
            <pc:sldMk cId="1755886429" sldId="1047"/>
            <ac:spMk id="93187" creationId="{FD262C33-6E06-47E1-81B9-60B69B9E3E6C}"/>
          </ac:spMkLst>
        </pc:spChg>
      </pc:sldChg>
      <pc:sldChg chg="delSp modSp add mod">
        <pc:chgData name="Edward Shuman" userId="1215f56b6d9a5f38" providerId="LiveId" clId="{9C346117-A4F6-4B0E-9614-C31B7CB4D73E}" dt="2023-12-24T16:01:03.546" v="4644" actId="6549"/>
        <pc:sldMkLst>
          <pc:docMk/>
          <pc:sldMk cId="3110681513" sldId="1048"/>
        </pc:sldMkLst>
        <pc:spChg chg="mod">
          <ac:chgData name="Edward Shuman" userId="1215f56b6d9a5f38" providerId="LiveId" clId="{9C346117-A4F6-4B0E-9614-C31B7CB4D73E}" dt="2023-12-24T16:01:03.546" v="4644" actId="6549"/>
          <ac:spMkLst>
            <pc:docMk/>
            <pc:sldMk cId="3110681513" sldId="1048"/>
            <ac:spMk id="48131" creationId="{43B96607-9A7D-428E-8E60-B1BE546E10DC}"/>
          </ac:spMkLst>
        </pc:spChg>
        <pc:picChg chg="del">
          <ac:chgData name="Edward Shuman" userId="1215f56b6d9a5f38" providerId="LiveId" clId="{9C346117-A4F6-4B0E-9614-C31B7CB4D73E}" dt="2023-12-23T20:15:42.013" v="3412" actId="21"/>
          <ac:picMkLst>
            <pc:docMk/>
            <pc:sldMk cId="3110681513" sldId="1048"/>
            <ac:picMk id="2" creationId="{774203E7-2069-7E83-6C0A-9E2051CC04A5}"/>
          </ac:picMkLst>
        </pc:picChg>
      </pc:sldChg>
      <pc:sldChg chg="modSp add mod">
        <pc:chgData name="Edward Shuman" userId="1215f56b6d9a5f38" providerId="LiveId" clId="{9C346117-A4F6-4B0E-9614-C31B7CB4D73E}" dt="2023-12-23T20:44:31.757" v="4458" actId="20577"/>
        <pc:sldMkLst>
          <pc:docMk/>
          <pc:sldMk cId="2252429867" sldId="1049"/>
        </pc:sldMkLst>
        <pc:spChg chg="mod">
          <ac:chgData name="Edward Shuman" userId="1215f56b6d9a5f38" providerId="LiveId" clId="{9C346117-A4F6-4B0E-9614-C31B7CB4D73E}" dt="2023-12-23T20:44:31.757" v="4458" actId="20577"/>
          <ac:spMkLst>
            <pc:docMk/>
            <pc:sldMk cId="2252429867" sldId="1049"/>
            <ac:spMk id="48131" creationId="{43B96607-9A7D-428E-8E60-B1BE546E10DC}"/>
          </ac:spMkLst>
        </pc:spChg>
      </pc:sldChg>
      <pc:sldChg chg="add">
        <pc:chgData name="Edward Shuman" userId="1215f56b6d9a5f38" providerId="LiveId" clId="{9C346117-A4F6-4B0E-9614-C31B7CB4D73E}" dt="2023-12-23T21:08:58.448" v="4503" actId="2890"/>
        <pc:sldMkLst>
          <pc:docMk/>
          <pc:sldMk cId="920044333" sldId="1050"/>
        </pc:sldMkLst>
      </pc:sldChg>
      <pc:sldChg chg="modSp add mod">
        <pc:chgData name="Edward Shuman" userId="1215f56b6d9a5f38" providerId="LiveId" clId="{9C346117-A4F6-4B0E-9614-C31B7CB4D73E}" dt="2023-12-23T21:11:11.971" v="4508" actId="207"/>
        <pc:sldMkLst>
          <pc:docMk/>
          <pc:sldMk cId="419021321" sldId="1051"/>
        </pc:sldMkLst>
        <pc:spChg chg="mod">
          <ac:chgData name="Edward Shuman" userId="1215f56b6d9a5f38" providerId="LiveId" clId="{9C346117-A4F6-4B0E-9614-C31B7CB4D73E}" dt="2023-12-23T21:11:11.971" v="4508" actId="207"/>
          <ac:spMkLst>
            <pc:docMk/>
            <pc:sldMk cId="419021321" sldId="1051"/>
            <ac:spMk id="102403" creationId="{0A9AFEB2-8AD5-4346-9006-A8FB1A1BD994}"/>
          </ac:spMkLst>
        </pc:spChg>
      </pc:sldChg>
      <pc:sldChg chg="add">
        <pc:chgData name="Edward Shuman" userId="1215f56b6d9a5f38" providerId="LiveId" clId="{9C346117-A4F6-4B0E-9614-C31B7CB4D73E}" dt="2023-12-24T01:40:57.232" v="4577" actId="2890"/>
        <pc:sldMkLst>
          <pc:docMk/>
          <pc:sldMk cId="2234570360" sldId="1052"/>
        </pc:sldMkLst>
      </pc:sldChg>
      <pc:sldChg chg="modSp add mod">
        <pc:chgData name="Edward Shuman" userId="1215f56b6d9a5f38" providerId="LiveId" clId="{9C346117-A4F6-4B0E-9614-C31B7CB4D73E}" dt="2023-12-24T01:46:59.721" v="4602" actId="207"/>
        <pc:sldMkLst>
          <pc:docMk/>
          <pc:sldMk cId="3297966222" sldId="1053"/>
        </pc:sldMkLst>
        <pc:spChg chg="mod">
          <ac:chgData name="Edward Shuman" userId="1215f56b6d9a5f38" providerId="LiveId" clId="{9C346117-A4F6-4B0E-9614-C31B7CB4D73E}" dt="2023-12-24T01:46:59.721" v="4602" actId="207"/>
          <ac:spMkLst>
            <pc:docMk/>
            <pc:sldMk cId="3297966222" sldId="1053"/>
            <ac:spMk id="128003" creationId="{EF4AADFB-3CB5-4713-8E5D-4103CA3BD14C}"/>
          </ac:spMkLst>
        </pc:spChg>
      </pc:sldChg>
    </pc:docChg>
  </pc:docChgLst>
  <pc:docChgLst>
    <pc:chgData name="Edward Shuman" userId="1215f56b6d9a5f38" providerId="LiveId" clId="{440E712E-AE34-474E-BE0C-62281DE1BC77}"/>
    <pc:docChg chg="modSld">
      <pc:chgData name="Edward Shuman" userId="1215f56b6d9a5f38" providerId="LiveId" clId="{440E712E-AE34-474E-BE0C-62281DE1BC77}" dt="2023-03-22T20:07:03.324" v="8" actId="14100"/>
      <pc:docMkLst>
        <pc:docMk/>
      </pc:docMkLst>
      <pc:sldChg chg="modSp mod modAnim">
        <pc:chgData name="Edward Shuman" userId="1215f56b6d9a5f38" providerId="LiveId" clId="{440E712E-AE34-474E-BE0C-62281DE1BC77}" dt="2023-03-22T20:07:03.324" v="8" actId="14100"/>
        <pc:sldMkLst>
          <pc:docMk/>
          <pc:sldMk cId="0" sldId="563"/>
        </pc:sldMkLst>
        <pc:picChg chg="mod">
          <ac:chgData name="Edward Shuman" userId="1215f56b6d9a5f38" providerId="LiveId" clId="{440E712E-AE34-474E-BE0C-62281DE1BC77}" dt="2023-03-22T20:07:03.324" v="8" actId="14100"/>
          <ac:picMkLst>
            <pc:docMk/>
            <pc:sldMk cId="0" sldId="563"/>
            <ac:picMk id="6" creationId="{EE41AFB3-30FD-4BDC-A3DE-05436484E0BA}"/>
          </ac:picMkLst>
        </pc:picChg>
      </pc:sldChg>
      <pc:sldChg chg="modSp mod modAnim">
        <pc:chgData name="Edward Shuman" userId="1215f56b6d9a5f38" providerId="LiveId" clId="{440E712E-AE34-474E-BE0C-62281DE1BC77}" dt="2023-03-20T22:09:25.334" v="5" actId="14100"/>
        <pc:sldMkLst>
          <pc:docMk/>
          <pc:sldMk cId="0" sldId="564"/>
        </pc:sldMkLst>
        <pc:picChg chg="mod">
          <ac:chgData name="Edward Shuman" userId="1215f56b6d9a5f38" providerId="LiveId" clId="{440E712E-AE34-474E-BE0C-62281DE1BC77}" dt="2023-03-20T22:09:25.334" v="5" actId="14100"/>
          <ac:picMkLst>
            <pc:docMk/>
            <pc:sldMk cId="0" sldId="564"/>
            <ac:picMk id="6" creationId="{97F5EB23-990B-4170-A961-CA63B3A79C44}"/>
          </ac:picMkLst>
        </pc:picChg>
      </pc:sldChg>
      <pc:sldChg chg="modSp mod modAnim">
        <pc:chgData name="Edward Shuman" userId="1215f56b6d9a5f38" providerId="LiveId" clId="{440E712E-AE34-474E-BE0C-62281DE1BC77}" dt="2023-03-20T22:08:27.540" v="3" actId="1076"/>
        <pc:sldMkLst>
          <pc:docMk/>
          <pc:sldMk cId="0" sldId="567"/>
        </pc:sldMkLst>
        <pc:picChg chg="mod">
          <ac:chgData name="Edward Shuman" userId="1215f56b6d9a5f38" providerId="LiveId" clId="{440E712E-AE34-474E-BE0C-62281DE1BC77}" dt="2023-03-20T22:08:27.540" v="3" actId="1076"/>
          <ac:picMkLst>
            <pc:docMk/>
            <pc:sldMk cId="0" sldId="567"/>
            <ac:picMk id="5" creationId="{886FCFAF-1A18-45E6-A318-D6B3BEEE7ABD}"/>
          </ac:picMkLst>
        </pc:picChg>
      </pc:sldChg>
      <pc:sldChg chg="modSp modAnim">
        <pc:chgData name="Edward Shuman" userId="1215f56b6d9a5f38" providerId="LiveId" clId="{440E712E-AE34-474E-BE0C-62281DE1BC77}" dt="2023-03-20T22:05:02.572" v="0"/>
        <pc:sldMkLst>
          <pc:docMk/>
          <pc:sldMk cId="0" sldId="992"/>
        </pc:sldMkLst>
        <pc:picChg chg="mod">
          <ac:chgData name="Edward Shuman" userId="1215f56b6d9a5f38" providerId="LiveId" clId="{440E712E-AE34-474E-BE0C-62281DE1BC77}" dt="2023-03-20T22:05:02.572" v="0"/>
          <ac:picMkLst>
            <pc:docMk/>
            <pc:sldMk cId="0" sldId="992"/>
            <ac:picMk id="4" creationId="{CE808DF0-2194-460C-B393-2D4DAFD06B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1870F6-9BE9-47EC-9359-F80D92B895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75A6D3-A79C-4DD1-9FDB-48596CFBC97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895D9A-45AD-4BF4-899F-9C34755D9548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BADFE64-5D4B-4478-A9DC-8621BE9614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C5BE299-A72C-4810-9E2F-BCB1A82AE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EA1ED-B1A2-49AF-9D6C-5E92939DD5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0B0C6-99DB-4C0D-B054-FB858638F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113FCD-85F0-4DAC-B2BD-B1628BEF48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113FCD-85F0-4DAC-B2BD-B1628BEF48A5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8546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D389F8E8-D8A8-4B73-B1B1-76B8FE802B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645E27AD-89F6-4446-91F8-84FD9DA8B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3E9A4F40-458D-42EF-849C-0FB441CC2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519A45-4220-47A6-AB73-77D627F01810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113FCD-85F0-4DAC-B2BD-B1628BEF48A5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53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113FCD-85F0-4DAC-B2BD-B1628BEF48A5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234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F4B930C7-D1A9-4161-A92C-E3DB584B5F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3DB4191C-7EC0-45D6-9A70-27E10884A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F17B4BE6-9260-4ADA-958B-1A737B821A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BFD962-7512-403F-ADD4-33815DF4A86D}" type="slidenum">
              <a:rPr lang="en-US" altLang="en-US" smtClean="0"/>
              <a:pPr/>
              <a:t>57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113FCD-85F0-4DAC-B2BD-B1628BEF48A5}" type="slidenum">
              <a:rPr lang="en-US" altLang="en-US" smtClean="0"/>
              <a:pPr>
                <a:defRPr/>
              </a:pPr>
              <a:t>148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641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17093-AAEE-4A8C-8C77-732D3B5B2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7F480-F675-44C7-BA35-B51954CB8CA9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CE50F-01ED-4EB9-BCBD-A5DD9A854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B9C39-381B-43B3-8E1E-F219F733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19C43-6DEB-4887-982B-0B28DEC4D0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31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4CFEB-90D5-452E-9A4F-C5D5358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CFD92-5E0A-4A79-B522-6FD2B7F0C4F6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FE688-ACAF-4BB2-8744-E072E3A68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84C48-C712-4F5E-91D5-3A7DE650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5089E-0074-4984-AACE-9225A768E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26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F002-0EE5-4421-960C-A8C471AA4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B6448-8D3B-4A6F-A5B8-19E0B4D17B0B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8F999-4B33-4ED5-859C-C527D6F8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13DC3-87A5-431A-BB95-3D06546C8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34BE9-B380-40F8-B96C-32409CA95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340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72AEB0-07E2-4C02-B14E-9712B65BC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6F2FF-7F1F-4023-8A24-BB4E5E7F104F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B38AD0-3C67-4278-9C45-E4A97FA37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B746B0-DD55-4033-A462-24CAC41A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9CB95-B03B-4DF4-9939-929F22B1C6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75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B315AC1-56EF-48B9-9D15-4C904450D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D3CD9-2D0F-4EC1-84E6-74BF686096DC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B9DCABD-3F4F-4531-B574-E874F554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F6C827C-497C-49D3-9541-A2BAF3A0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65551-0DFB-44D0-BCB5-0A91324C39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22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761F00-0AC3-4E23-82F6-1FC4C3275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33E57-D8FC-4D21-BE14-0A804C864FF0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F56B34B-8B58-4D9F-870F-F085CC75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7F7E23-D892-4B1D-A0E9-361DE468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94AC0-540E-42CD-9A38-749B065BA6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63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C8D200C-A358-4A14-91B9-7BB1A7CD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3B065-3554-4F97-9FAF-17CC1D50F8C9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AAEC4BC-217E-4BCE-A87D-DE4F40B84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D05BDC9-3129-4596-8091-3732BCFED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DF8D-C1A8-4E4E-AA22-213E3FC687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583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6D2BD5D-32DE-47A4-8339-9C0438FBB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BD4A0-3106-48CC-8601-ADCE7F7A93C4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028D50-0FF3-4AE2-B2D2-4277E76F3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112ABB-4970-4456-88D0-E15FDC1E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ED34-31F0-4599-94F9-91F7CB4196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64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25C8EF0-401D-48FD-BD03-4FE15486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A7A19-1BB2-4D92-8E45-675662D95597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AC50B2-8BE4-4446-998C-45CFD06A5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BC0FD69-6D45-48F9-B209-39B290F61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90F8F-AE21-471C-B2A9-E98EBA72A3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26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8DC65-8E76-4CF4-A882-DB098EE9B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48629-7EDA-4000-BA80-8BC8F07A99A3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FCB9F-A492-4F47-ACEA-4F02FE99F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96CD0-F8C7-4892-B496-0801698B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EEB3B-9185-4C51-A83B-3E1FFE553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384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498D7-9892-4752-820B-984DB62C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B14CA-2D7F-4758-A572-636B565D0D0A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452E5-2BD0-411A-87BB-AFFFCE88D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3F6FE-28AA-4CB8-AACE-C83F73C07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99D90-56C2-4E41-A7AA-C2924721C0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885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C84F523-4039-47E1-A08E-7A1D19919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7D55470-9B60-4B60-9B7C-5EFDE8215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5AB1BB4-0D6C-4FA8-8078-52BB56BA4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7D27F-0A09-47AD-A55C-1FC5D620A7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5991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427D2B9E-F9F1-40F1-B8FC-2F5339D9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C583D6D-9A9B-4FF0-AFE9-68CE33EA2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58505D15-EEBC-4DB2-9E47-D445D6F23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684F1-DC83-456E-989B-40B577FC6E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123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F5281F95-C905-4EC8-81D6-B9AE9008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82DF854-1D5E-4CE9-95D9-D1BC2EC54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C947ADA2-F64C-4B9F-A9D6-B66EB619C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C7506-A09F-4E92-853E-B6ECBD753A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509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3F381841-4A65-4D61-9275-C2E30A368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A59FEE2A-74CB-4DA8-800F-C4130420C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9FEB7973-D0B7-4EC1-8C7F-427F9B4E7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5016-AB18-4CC4-9FA6-05BDAD2665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873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C57562A7-2821-46C1-B7F6-678D464CB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89B084A4-105A-40D1-A52E-C0C7ED1A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F9C79874-5927-4A79-B96B-D582A95BA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40EEB-3A87-4921-9757-65B2E05A6C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067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3E192647-8D54-449C-B747-AB799897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6D3C9637-A037-4485-A0A7-27685838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D7D13B79-9609-4317-B925-ACED2CFB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DA211-7E6C-4458-AF01-BC05E73BC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2733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301B26B3-A7F1-4BC5-8474-C696DB6A4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7BA67B6C-14A4-4C43-B9AE-BB130BFCE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2BBBA92F-2D77-496D-BF74-A02F7B7EB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782FF-A6BB-454E-91E3-8A105BD04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946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1A43BF5F-0ADE-4AC6-A2C5-C053CC424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79AFA022-914E-496F-BC1D-EBAE9A82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217240ED-9517-41D5-A7C3-F5EF38D3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10398-88D4-468E-9EAE-C2198AF5E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021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D6537EBF-5913-4DC0-A372-92C60C9A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6DC829C4-B016-44CA-A42F-54FFBC389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4C9336BC-6D6B-4C13-81F7-677F22E20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E2D0-F52E-431D-9DC1-0363AF15C6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918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87DA3BF8-5972-4ACE-8B71-87FB2A571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0B9B1F06-4C7B-4BBB-92CD-BE87551EB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BBA0EFE-97EE-4239-B491-805CE6C0A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667FD-4F31-4E0D-93A6-75BE7F130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724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304800"/>
            <a:ext cx="21717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3627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1D616E18-654D-48DA-AF9F-24467B7E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57CC11B6-AADA-4FFD-BF49-F1B26D84C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9D4EB81-05C0-48BF-A226-1D5202D3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9D6A2-61F6-44ED-80F2-F52F7D3A16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696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E7E3A0E-319E-4825-937C-5E7AB7511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19510655-2C53-42B9-912F-62B1688A0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291476F-C05F-4AC4-92D3-AE274498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00942-C777-4FFD-802B-A094BB9855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311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83D6E7B8-4BFC-47DE-8319-5651AC92B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A9591BB-229B-4138-B049-9A7E5220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AB6E5D32-8C28-4996-987D-2F4FA90D0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A7488-266A-4DC7-9F24-B86E7B6573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603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C20D613B-192E-41F9-AF92-FB933D6E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D53DA317-DE73-4747-B777-D7C46C13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25057AB-254C-440B-A6A2-3BAB6E59B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447CA-F921-403E-B77D-62C9F42007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107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DD1B8C9D-514E-4FBB-9C4E-95CDD04C4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5357733B-CB55-46AA-823E-3DC8B225C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2A163F58-C3B2-4765-927E-C93648405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0C985-6729-401F-8D2C-D2204DF434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905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6BF2B6B3-8138-4823-8657-79EC8F91A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24264E43-ED3B-436B-92A3-342037015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0C8C9364-F042-4D29-B4BF-8ABE1B19B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931DA-EFEB-417D-9BD0-87626B6665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913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78AADDB-54BC-438D-9102-BB8A96DBE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4A2B87C1-E761-4266-98ED-0EA0AD8A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E8A0ED9F-1477-4C5D-B3A8-153A2374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D660B-7F88-48DA-82E6-87F634AD9B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1206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D3908FA2-D57A-4836-B335-45190EF79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73DD5FE2-3F70-4942-A931-91DD4114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2B530E8D-5367-4AB7-B07C-0A848882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FF105-CCDF-4D04-8B4F-3FD27CBC07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82078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2BDC75B6-BCFB-4482-912E-E22F02826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5F6E4D15-EADD-4821-86C4-476C90B0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169A6667-0CDC-4E37-8547-123ECF300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6DF22-9A0B-40FB-8AE4-93A22126AD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6656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EA2F75C7-D44E-45B9-820B-1543AC907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A644BABC-17E3-40E8-8A82-4F09EE705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A394D133-1AC0-4853-BBF5-5F02B1BBA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4BC62-7005-440C-971D-33A6105714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25738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8EF7575A-4E9E-4572-8D2A-4485E599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208BD08F-22CB-4595-96C5-62271DA30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B13B6E6-8145-4441-9D71-9CDBAA741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BDEEC-8767-4ACE-8E8B-E8A90DDDD9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1517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304800"/>
            <a:ext cx="21717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3627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96A2677-8801-42D0-A7C5-73D0AA83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A6790C01-6870-4516-9B3A-5229DA1BD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C5025458-D432-485D-8C60-71631D27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AF107-3280-4424-A46D-99CA7764AF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18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F7F7F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EA56387-CDEE-4C17-A5F7-2EBBC5EDB29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3064B08-DD90-4E33-BAA2-DB850263F8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260D7-FB2C-481B-A659-5E9998F34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762489-32A1-43C9-8D7A-094F972B44DE}" type="datetimeFigureOut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C534D-485A-4AB8-B5EB-D679D4626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B713F-D7CB-4FAC-9813-3740F2EF9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F52F7F4-C48C-4A62-A5A6-E20CDF270A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08E61D6A-7DA5-46FA-8C8A-03B9E70CBC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00FF00"/>
              </a:clrFrom>
              <a:clrTo>
                <a:srgbClr val="00FF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619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C5C71A4-C1F9-4AA9-AA2C-2DCFD2F1DDC3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48C34BF-4C35-40A7-9EA1-BF3E22120C1C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Title Placeholder 8">
            <a:extLst>
              <a:ext uri="{FF2B5EF4-FFF2-40B4-BE49-F238E27FC236}">
                <a16:creationId xmlns:a16="http://schemas.microsoft.com/office/drawing/2014/main" id="{82F936FF-E5C8-4C7D-952C-E457BD673A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8600" y="304800"/>
            <a:ext cx="8686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3" name="Text Placeholder 29">
            <a:extLst>
              <a:ext uri="{FF2B5EF4-FFF2-40B4-BE49-F238E27FC236}">
                <a16:creationId xmlns:a16="http://schemas.microsoft.com/office/drawing/2014/main" id="{457109A9-9BED-4B0D-86D5-01711877DA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0FFEB9B-C10C-4E60-9E2D-9B4C6CC11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44B986-925F-41C3-9620-9C142A509CE9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9C92EEDE-FE26-4F2B-BE5C-0FA9AE199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626355F-C566-4048-88F1-AF9DC38D3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75B4EAA1-C472-4684-AD7B-894E3B7EFE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2057" name="Group 1">
            <a:extLst>
              <a:ext uri="{FF2B5EF4-FFF2-40B4-BE49-F238E27FC236}">
                <a16:creationId xmlns:a16="http://schemas.microsoft.com/office/drawing/2014/main" id="{AC2580C6-F65C-4C9C-AFA8-33D5ADDCAFDC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E56A54F-2948-432A-B0CC-B87BC4946F48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19C8E69-E735-429A-9495-05E080B17A14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pic>
        <p:nvPicPr>
          <p:cNvPr id="2058" name="Picture 3" descr="WVARA Logo (Transparent - Gray).gif">
            <a:extLst>
              <a:ext uri="{FF2B5EF4-FFF2-40B4-BE49-F238E27FC236}">
                <a16:creationId xmlns:a16="http://schemas.microsoft.com/office/drawing/2014/main" id="{034D318A-5F9A-4DC0-8084-7B339B975FD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487988"/>
            <a:ext cx="12763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400">
          <a:solidFill>
            <a:schemeClr val="tx1"/>
          </a:solidFill>
          <a:latin typeface="+mn-lt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100">
          <a:solidFill>
            <a:schemeClr val="tx1"/>
          </a:solidFill>
          <a:latin typeface="+mn-lt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000">
          <a:solidFill>
            <a:schemeClr val="tx1"/>
          </a:solidFill>
          <a:latin typeface="+mn-lt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000">
          <a:solidFill>
            <a:schemeClr val="tx1"/>
          </a:solidFill>
          <a:latin typeface="+mn-lt"/>
        </a:defRPr>
      </a:lvl5pPr>
      <a:lvl6pPr marL="19192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6pPr>
      <a:lvl7pPr marL="23764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7pPr>
      <a:lvl8pPr marL="28336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8pPr>
      <a:lvl9pPr marL="32908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B7AB36E-761B-45E5-BF0D-7995FA6B5C9E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29C5241-8464-4746-B44E-749FB410C496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076" name="Title Placeholder 8">
            <a:extLst>
              <a:ext uri="{FF2B5EF4-FFF2-40B4-BE49-F238E27FC236}">
                <a16:creationId xmlns:a16="http://schemas.microsoft.com/office/drawing/2014/main" id="{C9FC2ECF-788E-4F61-87C4-C3E320A446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8600" y="304800"/>
            <a:ext cx="8686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7" name="Text Placeholder 29">
            <a:extLst>
              <a:ext uri="{FF2B5EF4-FFF2-40B4-BE49-F238E27FC236}">
                <a16:creationId xmlns:a16="http://schemas.microsoft.com/office/drawing/2014/main" id="{69CE1E2D-9447-4476-AAC3-6B36088A5E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22E4D67-A936-4976-82D9-97184A3B5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65AB7C-874C-4698-8F51-0C565048E8F0}" type="datetime1">
              <a:rPr lang="en-US"/>
              <a:pPr>
                <a:defRPr/>
              </a:pPr>
              <a:t>12/25/2023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6877BB19-47E3-4BFC-B90C-4DBA93AB7C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85ECC6B-FA14-471E-874B-BF60E592D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0A0E98CE-E9BE-44EE-A2EF-B47A916E3B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3081" name="Group 1">
            <a:extLst>
              <a:ext uri="{FF2B5EF4-FFF2-40B4-BE49-F238E27FC236}">
                <a16:creationId xmlns:a16="http://schemas.microsoft.com/office/drawing/2014/main" id="{0694ED82-A79C-4FAA-9A10-DC5113FF9CB0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CA15CE9-E689-479F-BACA-DBD69E880394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94800D4-E2CA-41C0-B155-89B97B375819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pic>
        <p:nvPicPr>
          <p:cNvPr id="3082" name="Picture 3" descr="WVARA Logo (Transparent - Gray).gif">
            <a:extLst>
              <a:ext uri="{FF2B5EF4-FFF2-40B4-BE49-F238E27FC236}">
                <a16:creationId xmlns:a16="http://schemas.microsoft.com/office/drawing/2014/main" id="{0D11B218-8B58-4336-A935-CD1C712FECE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487988"/>
            <a:ext cx="12763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400">
          <a:solidFill>
            <a:schemeClr val="tx1"/>
          </a:solidFill>
          <a:latin typeface="+mn-lt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100">
          <a:solidFill>
            <a:schemeClr val="tx1"/>
          </a:solidFill>
          <a:latin typeface="+mn-lt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000">
          <a:solidFill>
            <a:schemeClr val="tx1"/>
          </a:solidFill>
          <a:latin typeface="+mn-lt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"/>
        <a:defRPr sz="2000">
          <a:solidFill>
            <a:schemeClr val="tx1"/>
          </a:solidFill>
          <a:latin typeface="+mn-lt"/>
        </a:defRPr>
      </a:lvl5pPr>
      <a:lvl6pPr marL="19192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6pPr>
      <a:lvl7pPr marL="23764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7pPr>
      <a:lvl8pPr marL="28336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8pPr>
      <a:lvl9pPr marL="3290888" indent="-2095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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F7E36B2-174A-49E0-9B83-523EC3367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82563"/>
            <a:ext cx="6858000" cy="2011362"/>
          </a:xfrm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License Class</a:t>
            </a:r>
          </a:p>
        </p:txBody>
      </p:sp>
      <p:sp>
        <p:nvSpPr>
          <p:cNvPr id="5123" name="Subtitle 2">
            <a:extLst>
              <a:ext uri="{FF2B5EF4-FFF2-40B4-BE49-F238E27FC236}">
                <a16:creationId xmlns:a16="http://schemas.microsoft.com/office/drawing/2014/main" id="{3064227A-7D82-470F-94E0-2A65F128AA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895600"/>
            <a:ext cx="9144000" cy="3505200"/>
          </a:xfrm>
        </p:spPr>
        <p:txBody>
          <a:bodyPr/>
          <a:lstStyle/>
          <a:p>
            <a:pPr eaLnBrk="1" hangingPunct="1"/>
            <a:r>
              <a:rPr lang="en-US" altLang="en-US" sz="6000" b="1">
                <a:solidFill>
                  <a:srgbClr val="0070C0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Chapter 6</a:t>
            </a:r>
          </a:p>
          <a:p>
            <a:pPr eaLnBrk="1" hangingPunct="1"/>
            <a:r>
              <a:rPr lang="en-US" altLang="en-US" sz="6000" b="1">
                <a:solidFill>
                  <a:schemeClr val="tx1"/>
                </a:solidFill>
                <a:latin typeface="Rockwell" panose="02060603020205020403" pitchFamily="18" charset="0"/>
                <a:ea typeface="AngsanaUPC" panose="02020603050405020304" pitchFamily="18" charset="-34"/>
              </a:rPr>
              <a:t>Digital Modes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07764126-13EB-491D-8381-5F0A1F099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What is digital communications?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Information exchanged as individual characters encoded as digital bits between two computers.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This includes:</a:t>
            </a:r>
          </a:p>
          <a:p>
            <a:pPr lvl="2" eaLnBrk="1" hangingPunct="1">
              <a:defRPr/>
            </a:pPr>
            <a:r>
              <a:rPr lang="en-US" altLang="en-US" dirty="0"/>
              <a:t>Email</a:t>
            </a:r>
          </a:p>
          <a:p>
            <a:pPr lvl="2" eaLnBrk="1" hangingPunct="1">
              <a:defRPr/>
            </a:pPr>
            <a:r>
              <a:rPr lang="en-US" altLang="en-US" dirty="0"/>
              <a:t>Data files</a:t>
            </a:r>
          </a:p>
          <a:p>
            <a:pPr lvl="2" eaLnBrk="1" hangingPunct="1">
              <a:defRPr/>
            </a:pPr>
            <a:r>
              <a:rPr lang="en-US" altLang="en-US" dirty="0"/>
              <a:t>Keyboard to keyboard typing</a:t>
            </a:r>
          </a:p>
          <a:p>
            <a:pPr lvl="2" eaLnBrk="1" hangingPunct="1">
              <a:defRPr/>
            </a:pPr>
            <a:r>
              <a:rPr lang="en-US" altLang="en-US" dirty="0"/>
              <a:t>Control data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/>
              <a:t>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/>
              <a:t>	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B32913E9-0B57-499C-BD05-629D71FB4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0070C0"/>
                </a:solidFill>
              </a:rPr>
              <a:t>Basics of Digital Modes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B3A67EE-800B-4160-B4AD-21EC63491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 dirty="0">
                <a:solidFill>
                  <a:srgbClr val="0070C0"/>
                </a:solidFill>
              </a:rPr>
              <a:t>Basics of Digital Modes</a:t>
            </a:r>
            <a:endParaRPr lang="en-US" alt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A0866-8BD6-4441-A3FE-98552AABC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What is digital communications?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CW, PSK31, and FT8 are examples of amateur only modes.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Other modes like RTTY are adaption of commercial modes.</a:t>
            </a:r>
          </a:p>
          <a:p>
            <a:pPr>
              <a:defRPr/>
            </a:pPr>
            <a:r>
              <a:rPr lang="en-US" altLang="en-US" dirty="0"/>
              <a:t>Where to find digital activity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Digital mode signals are restricted to the CW/Data segments of the HF bands.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Most operations are near the top of the CW segment.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1DCB645E-538B-4427-9519-BE2AADD1C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Where to find digital activity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Calling frequencies are incorporated into the band plan.</a:t>
            </a:r>
          </a:p>
          <a:p>
            <a:pPr lvl="2" eaLnBrk="1" hangingPunct="1">
              <a:defRPr/>
            </a:pPr>
            <a:r>
              <a:rPr lang="en-US" altLang="en-US" dirty="0"/>
              <a:t>Are usually the lowest frequency of operation.</a:t>
            </a:r>
          </a:p>
          <a:p>
            <a:pPr lvl="2" eaLnBrk="1" hangingPunct="1">
              <a:defRPr/>
            </a:pPr>
            <a:r>
              <a:rPr lang="en-US" altLang="en-US" dirty="0"/>
              <a:t>On 20 meters you will find PSK31 at 14.070 </a:t>
            </a:r>
            <a:r>
              <a:rPr lang="en-US" altLang="en-US" dirty="0" err="1"/>
              <a:t>MHz.</a:t>
            </a:r>
            <a:endParaRPr lang="en-US" altLang="en-US" dirty="0"/>
          </a:p>
          <a:p>
            <a:pPr lvl="2" eaLnBrk="1" hangingPunct="1">
              <a:defRPr/>
            </a:pPr>
            <a:r>
              <a:rPr lang="en-US" altLang="en-US" dirty="0"/>
              <a:t>FT8 at 14.074 MHz</a:t>
            </a:r>
          </a:p>
          <a:p>
            <a:pPr lvl="2" eaLnBrk="1" hangingPunct="1">
              <a:defRPr/>
            </a:pPr>
            <a:r>
              <a:rPr lang="en-US" altLang="en-US" dirty="0"/>
              <a:t>RTTY and other digital modes will be found between 14.070 MHz and 14.112 MHz except at 14.100 MHz, an international beacon frequency.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/>
              <a:t>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/>
              <a:t>	</a:t>
            </a:r>
          </a:p>
        </p:txBody>
      </p:sp>
      <p:sp>
        <p:nvSpPr>
          <p:cNvPr id="8195" name="Title 1">
            <a:extLst>
              <a:ext uri="{FF2B5EF4-FFF2-40B4-BE49-F238E27FC236}">
                <a16:creationId xmlns:a16="http://schemas.microsoft.com/office/drawing/2014/main" id="{88800C7F-C67A-48EE-AFA7-BB434F998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C578B58-439D-40DE-91C7-22D882B7B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9BD6013-F94D-475A-B3D7-93AA62F188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1816026"/>
              </p:ext>
            </p:extLst>
          </p:nvPr>
        </p:nvGraphicFramePr>
        <p:xfrm>
          <a:off x="457200" y="1752600"/>
          <a:ext cx="8229600" cy="4830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56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Digital Signal Band 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Band(Meters)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Frequency 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1.800 – 1.810   (1.840 for FT8)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3.570 – 3.600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5332, 5348, 5358.5, 5373, and 5405 kHz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7.070 – 7.125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10.130 – 10.150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14.070 – 14.0995 and 14.1005 – 14.112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18.100 – 18.110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21.070 – 21.110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24.920 – 24.930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28.070 – 28.189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461E40AE-560B-4DD4-BC6B-FD5776508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648200"/>
          </a:xfrm>
        </p:spPr>
        <p:txBody>
          <a:bodyPr/>
          <a:lstStyle/>
          <a:p>
            <a:pPr eaLnBrk="1" hangingPunct="1"/>
            <a:r>
              <a:rPr lang="en-US" altLang="en-US"/>
              <a:t>Definitions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Air Link – part of the communication system involving radio transmission and reception.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Bit – fundamental unit of data, a 1 or 0.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Bit rate – number of bits per second.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Baud – number of symbols per second, also know as symbol rate.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Duty cycle – ratio of transmission on and off time.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  <p:sp>
        <p:nvSpPr>
          <p:cNvPr id="10243" name="Title 1">
            <a:extLst>
              <a:ext uri="{FF2B5EF4-FFF2-40B4-BE49-F238E27FC236}">
                <a16:creationId xmlns:a16="http://schemas.microsoft.com/office/drawing/2014/main" id="{CFA34C01-92E3-44BD-86FD-C6E5D8512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51F1B909-5C63-4245-AF13-6917F3B5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93591-AEAF-43FA-9DBF-31C953620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Definitions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Protocol – rules that control the method used.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Mode – combination of protocol and modulation.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Modems (modulate-demodulate) translate the bits into tones and back again.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Terminal Node Controller (TNC) a device used by amateur radio operators to participate in AX. 25 packet radio networks.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sz="2400" dirty="0"/>
          </a:p>
        </p:txBody>
      </p:sp>
      <p:pic>
        <p:nvPicPr>
          <p:cNvPr id="11268" name="Picture 2" descr="http://www.kantronics.com/images/kpc3_f.jpg">
            <a:extLst>
              <a:ext uri="{FF2B5EF4-FFF2-40B4-BE49-F238E27FC236}">
                <a16:creationId xmlns:a16="http://schemas.microsoft.com/office/drawing/2014/main" id="{A18935D9-4711-4CEC-83AC-0EF4EBC2A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562600"/>
            <a:ext cx="307657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http://wodi.de/mfj1278b.jpg">
            <a:extLst>
              <a:ext uri="{FF2B5EF4-FFF2-40B4-BE49-F238E27FC236}">
                <a16:creationId xmlns:a16="http://schemas.microsoft.com/office/drawing/2014/main" id="{15AD387C-D0E0-4930-860C-D84907E16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5580063"/>
            <a:ext cx="37480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DB0D501C-D745-46AD-9E08-0A667150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4C63B-0EE0-4B29-B874-1E72D7DCC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Definitions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Are bit rate and baud the same?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Yes and no.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Bit rate = the number of bits transmitted per second.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Baud = the number of symbols transmitted per second.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A symbol could contain one bit or multiple bits.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Example: 9600  Baud represents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2 bits or 19.2 kbps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4 bits or 38.4 kbps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6 bits or 56 kbps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92B73364-770D-4B6C-B350-B348B5E1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A3188-362C-41D5-86F1-52E2A832C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n-US" dirty="0"/>
              <a:t>Definitions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Digital modes combine a protocol and modulation method.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AX.25, used by packet, is an example of a protocol.</a:t>
            </a:r>
          </a:p>
          <a:p>
            <a:pPr lvl="2">
              <a:defRPr/>
            </a:pPr>
            <a:r>
              <a:rPr lang="en-US" dirty="0"/>
              <a:t>It specifies how data is organized; what characters are allowed but not the method of transmission.</a:t>
            </a:r>
          </a:p>
          <a:p>
            <a:pPr lvl="2">
              <a:defRPr/>
            </a:pPr>
            <a:r>
              <a:rPr lang="en-US" dirty="0"/>
              <a:t>Transmission maybe by SSB or FM determined by the equipment and frequencies.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lvl="1">
              <a:defRPr/>
            </a:pPr>
            <a:endParaRPr lang="en-US" sz="2000" dirty="0"/>
          </a:p>
          <a:p>
            <a:pPr lvl="1">
              <a:defRPr/>
            </a:pPr>
            <a:endParaRPr lang="en-US" sz="2000" dirty="0"/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45B67EC1-1B85-43CC-9DFA-15E40DAAC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2314CFAD-60D6-4074-B792-B047C90E9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Definitions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Methods of modulation:</a:t>
            </a:r>
          </a:p>
          <a:p>
            <a:pPr lvl="2"/>
            <a:r>
              <a:rPr lang="en-US" altLang="en-US"/>
              <a:t>On-Off keying, OOK, like CW.</a:t>
            </a:r>
          </a:p>
          <a:p>
            <a:pPr lvl="2"/>
            <a:r>
              <a:rPr lang="en-US" altLang="en-US"/>
              <a:t>Frequency shift keying, FSK</a:t>
            </a:r>
          </a:p>
          <a:p>
            <a:pPr lvl="2"/>
            <a:r>
              <a:rPr lang="en-US" altLang="en-US"/>
              <a:t>Audio frequency shift keying, AFSK</a:t>
            </a:r>
          </a:p>
          <a:p>
            <a:pPr lvl="2"/>
            <a:r>
              <a:rPr lang="en-US" altLang="en-US"/>
              <a:t>Phase shift keying, PSK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AD1F4EC5-683D-4DC1-ADF8-F3E7AA9F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4A3C0-3FCB-4B54-A993-C2F2653A7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Definitions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Maximum data rates and signal bandwidths are specified by FCC rules in Part §97.307.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HF – 2.8kHz bandwidth limit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VHF – 1200 Baud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UHF and higher – 9600 Baud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FCC rules also identify several types of digital codes in Part §97.309.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5-bit code know as Baudot.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7-bit code know as AMTOR.</a:t>
            </a:r>
          </a:p>
          <a:p>
            <a:pPr lvl="2">
              <a:defRPr/>
            </a:pPr>
            <a:r>
              <a:rPr lang="en-US" dirty="0">
                <a:solidFill>
                  <a:prstClr val="black"/>
                </a:solidFill>
              </a:rPr>
              <a:t>7-bit code know as ASCII.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5B8E7600-ECF4-43B1-AEDF-217A40144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953000"/>
          </a:xfrm>
        </p:spPr>
        <p:txBody>
          <a:bodyPr/>
          <a:lstStyle/>
          <a:p>
            <a:pPr eaLnBrk="1" hangingPunct="1"/>
            <a:r>
              <a:rPr lang="en-US" altLang="en-US"/>
              <a:t>Frequency Shift Keying (FSK)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Data is encoded as tones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The two tones are called Mark and Space</a:t>
            </a:r>
          </a:p>
          <a:p>
            <a:pPr lvl="2" eaLnBrk="1" hangingPunct="1"/>
            <a:r>
              <a:rPr lang="en-US" altLang="en-US"/>
              <a:t>Space = 0</a:t>
            </a:r>
          </a:p>
          <a:p>
            <a:pPr lvl="2" eaLnBrk="1" hangingPunct="1"/>
            <a:r>
              <a:rPr lang="en-US" altLang="en-US"/>
              <a:t>Mark = 1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In true or direct FSK, transmitter’s VFO is controlled directly by the digital data usually via a data input.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16387" name="Title 1">
            <a:extLst>
              <a:ext uri="{FF2B5EF4-FFF2-40B4-BE49-F238E27FC236}">
                <a16:creationId xmlns:a16="http://schemas.microsoft.com/office/drawing/2014/main" id="{27900FF3-B9F0-46A2-B7B6-4FDC31F9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33DD30DE-5D9A-4A01-A66B-2513FB956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Frequency Shift Keying (FSK)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Audio frequency shift keying (AFSK).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prstClr val="black"/>
                </a:solidFill>
              </a:rPr>
              <a:t>Is used to modulate an SSB or FM transmitter via the Mic input.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prstClr val="black"/>
                </a:solidFill>
              </a:rPr>
              <a:t>Is convenient but must manage audio levels to avoid noise and distortion.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Both FSK and AFSK sound the same on the air.</a:t>
            </a:r>
          </a:p>
          <a:p>
            <a:pPr lvl="2" eaLnBrk="1" hangingPunct="1">
              <a:defRPr/>
            </a:pPr>
            <a:endParaRPr lang="en-US" altLang="en-US" sz="2000" dirty="0">
              <a:solidFill>
                <a:prstClr val="black"/>
              </a:solidFill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solidFill>
                <a:prstClr val="black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  <p:sp>
        <p:nvSpPr>
          <p:cNvPr id="17411" name="Title 1">
            <a:extLst>
              <a:ext uri="{FF2B5EF4-FFF2-40B4-BE49-F238E27FC236}">
                <a16:creationId xmlns:a16="http://schemas.microsoft.com/office/drawing/2014/main" id="{36B7A24E-9B56-4562-B65E-7DE56EE9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46453DDE-2961-4ADC-B267-A74AD2DE3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3DD4834-6E62-41BB-AA6B-2DA4BF1B3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Frequency Shift Keying (FSK)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Multiple frequency shift keying (MFSK) 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Uses multiple tones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Is more error-resistant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Sounds musical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Examples: 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MFSK8 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MFSK16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MFSK64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765ABE05-C850-416E-8F58-66C8F75EF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Phase Shift Keying (PSK)</a:t>
            </a:r>
          </a:p>
          <a:p>
            <a:pPr lvl="2" eaLnBrk="1" hangingPunct="1">
              <a:defRPr/>
            </a:pPr>
            <a:r>
              <a:rPr lang="en-US" altLang="en-US" sz="2800" dirty="0"/>
              <a:t>Data is encoded as a phase relationship between tones</a:t>
            </a:r>
          </a:p>
          <a:p>
            <a:pPr lvl="2" eaLnBrk="1" hangingPunct="1">
              <a:defRPr/>
            </a:pPr>
            <a:r>
              <a:rPr lang="en-US" altLang="en-US" sz="2800" dirty="0"/>
              <a:t>One of the tones is inverted, shifting it phase 180°</a:t>
            </a:r>
          </a:p>
          <a:p>
            <a:pPr lvl="2" eaLnBrk="1" hangingPunct="1">
              <a:defRPr/>
            </a:pPr>
            <a:r>
              <a:rPr lang="en-US" altLang="en-US" sz="2800" dirty="0"/>
              <a:t>Example BPSK31 and QPSK31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  <p:sp>
        <p:nvSpPr>
          <p:cNvPr id="20483" name="Title 1">
            <a:extLst>
              <a:ext uri="{FF2B5EF4-FFF2-40B4-BE49-F238E27FC236}">
                <a16:creationId xmlns:a16="http://schemas.microsoft.com/office/drawing/2014/main" id="{7BC05779-C5CE-4F9D-94D1-AFCCA7D35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09A0A00D-1E88-4654-9193-806BD2D6B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Basics of Digital Modes</a:t>
            </a:r>
            <a:endParaRPr lang="en-US" altLang="en-US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04C5521-8718-45FC-A814-54A2AC8F2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Digital Voice Modes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Digital voice modes are regulated as voice emissions by the FCC.</a:t>
            </a:r>
          </a:p>
          <a:p>
            <a:pPr lvl="2" eaLnBrk="1" hangingPunct="1"/>
            <a:r>
              <a:rPr lang="en-US" altLang="en-US" dirty="0">
                <a:solidFill>
                  <a:srgbClr val="000000"/>
                </a:solidFill>
              </a:rPr>
              <a:t>Icom’s D-STAR.</a:t>
            </a:r>
          </a:p>
          <a:p>
            <a:pPr lvl="2" eaLnBrk="1" hangingPunct="1"/>
            <a:r>
              <a:rPr lang="en-US" altLang="en-US" dirty="0">
                <a:solidFill>
                  <a:srgbClr val="000000"/>
                </a:solidFill>
              </a:rPr>
              <a:t>Yaesu’s SystemFusion.</a:t>
            </a:r>
          </a:p>
          <a:p>
            <a:pPr lvl="2" eaLnBrk="1" hangingPunct="1"/>
            <a:r>
              <a:rPr lang="en-US" altLang="en-US" dirty="0">
                <a:solidFill>
                  <a:srgbClr val="000000"/>
                </a:solidFill>
              </a:rPr>
              <a:t>AOR’s digital voice system.</a:t>
            </a:r>
          </a:p>
          <a:p>
            <a:pPr lvl="2" eaLnBrk="1" hangingPunct="1"/>
            <a:r>
              <a:rPr lang="en-US" altLang="en-US" dirty="0">
                <a:solidFill>
                  <a:srgbClr val="000000"/>
                </a:solidFill>
              </a:rPr>
              <a:t>DMR.</a:t>
            </a:r>
          </a:p>
          <a:p>
            <a:pPr lvl="2" eaLnBrk="1" hangingPunct="1"/>
            <a:r>
              <a:rPr lang="en-US" altLang="en-US" dirty="0">
                <a:solidFill>
                  <a:srgbClr val="000000"/>
                </a:solidFill>
              </a:rPr>
              <a:t>FreeDV (public domain)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B487F012-2DF5-468B-AE20-8CEDC2611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G2E08 – In what segment of the 20-meter band are most digital mode operations commonly found?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131B2479-8C89-4EDF-A5C1-574915AD1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/>
              <a:t>A. 14.000 - 14.050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/>
              <a:t>B. 14.070 - 14.100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/>
              <a:t>C. 14.150 - 14.225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/>
              <a:t>D. 14.275 - 14.350 MHz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AF2A17D-AB32-4DDA-82C1-C83269F4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G2E08 – In what segment of the 20-meter band are most digital mode operations commonly found?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55647E49-885D-4CEC-980A-4353B0F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/>
              <a:t>A. 14.000 - 14.050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>
                <a:solidFill>
                  <a:srgbClr val="FF0000"/>
                </a:solidFill>
              </a:rPr>
              <a:t>B. 14.070 - 14.100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/>
              <a:t>C. 14.150 - 14.225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de-DE" altLang="en-US" dirty="0"/>
              <a:t>D. 14.275 - 14.350 MHz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95305E4-E70E-4C53-A4DC-B8F906837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G8A01 -- How is direct binary FSK modulation generated?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F873514D-D59A-4DEE-B1B6-EAA8D5343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497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By keying an FM transmitter with a sub-audible tone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By changing an oscillator’s frequency directly with a digital control signal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By using a transceiver’s computer data interface protocol to change frequencies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By reconfiguring the CW keying input to act as a tone generator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E354100-2441-4044-AA4F-EAD172C5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G8A01 -- How is direct binary FSK modulation generated?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480A56F4-EE5D-43D1-B8AD-F04E2ED6A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49763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By keying an FM transmitter with a sub-audible tone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By changing an oscillator’s frequency directly with a digital control signal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By using a transceiver’s computer data interface protocol to change frequencies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By reconfiguring the CW keying input to act as a tone generator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115BBFF7-4B78-4FCF-B753-C5B75C532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/>
              <a:t>G8C11 -- How are the two separate frequencies of a Frequency Shift Keyed (FSK) signal identified?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718EFCA7-8682-48E1-86C4-11C6D5384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Dot and dash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On and off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C. High and low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Mark and space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31EC5E33-9941-4807-B792-C6F628738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/>
              <a:t>G8C11 -- How are the two separate frequencies of a Frequency Shift Keyed (FSK) signal identified?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4B37BAC-BAE7-47B4-AEB5-21CEBDDA9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Dot and dash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On and off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C. High and low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Mark and space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F302AD8-238D-40E4-AD60-2EDC9D551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G2C16 – Which of the following provide digital voice modes?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08A0D364-5B69-4D64-90AD-666F910F4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A. WSPR, MFSK16, and EasyPAL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B. FT8, FT4 and FST4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C. Winlink, PACKTOR II, and PACTOR III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D. DMR, D-STAR, and SystemFusion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E21B4F7F-4CB8-4640-8DCE-F79ABE311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G2C16 – Which of the following provide digital voice modes?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4B1D1AF7-8381-4654-B339-9A0914433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A. WSPR, MFSK16, and EasyPAL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B. FT8, FT4 and FST4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C. Winlink, PACKTOR II, and PACTOR III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D. DMR, D-STAR, and SystemFusion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5C5A3A40-FA48-4386-92DC-868D994D9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Character-Based Modes</a:t>
            </a:r>
            <a:endParaRPr lang="en-US" altLang="en-US" sz="6000" b="1"/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97E0BEBF-59D2-403D-92BE-1CDF0413E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Radioteletype (RTTY).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</a:rPr>
              <a:t>Oldest digital mode.</a:t>
            </a:r>
          </a:p>
          <a:p>
            <a:pPr lvl="2" eaLnBrk="1" hangingPunct="1"/>
            <a:r>
              <a:rPr lang="en-US" altLang="en-US" sz="2000" dirty="0">
                <a:solidFill>
                  <a:srgbClr val="000000"/>
                </a:solidFill>
              </a:rPr>
              <a:t>Still very popular.</a:t>
            </a:r>
          </a:p>
          <a:p>
            <a:pPr lvl="2" eaLnBrk="1" hangingPunct="1"/>
            <a:r>
              <a:rPr lang="en-US" altLang="en-US" sz="2000" dirty="0">
                <a:solidFill>
                  <a:srgbClr val="000000"/>
                </a:solidFill>
              </a:rPr>
              <a:t>Soundcard and modem software replace teleprinters and terminal units.</a:t>
            </a:r>
          </a:p>
          <a:p>
            <a:pPr lvl="2" eaLnBrk="1" hangingPunct="1"/>
            <a:r>
              <a:rPr lang="en-US" altLang="en-US" sz="2000" dirty="0">
                <a:solidFill>
                  <a:srgbClr val="000000"/>
                </a:solidFill>
              </a:rPr>
              <a:t>Identified in FCC rules as “narrowband, direct-printing telegraphy”.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</a:rPr>
              <a:t>Normal shift = 170 Hz.</a:t>
            </a:r>
          </a:p>
          <a:p>
            <a:pPr lvl="2" eaLnBrk="1" hangingPunct="1"/>
            <a:r>
              <a:rPr lang="en-US" altLang="en-US" sz="2000" dirty="0">
                <a:solidFill>
                  <a:srgbClr val="000000"/>
                </a:solidFill>
              </a:rPr>
              <a:t>Mark = 2125 Hz</a:t>
            </a:r>
          </a:p>
          <a:p>
            <a:pPr lvl="2" eaLnBrk="1" hangingPunct="1"/>
            <a:r>
              <a:rPr lang="en-US" altLang="en-US" sz="2000" dirty="0">
                <a:solidFill>
                  <a:srgbClr val="000000"/>
                </a:solidFill>
              </a:rPr>
              <a:t>Space = 2295 Hz</a:t>
            </a:r>
          </a:p>
          <a:p>
            <a:pPr lvl="2" eaLnBrk="1" hangingPunct="1"/>
            <a:r>
              <a:rPr lang="en-US" altLang="en-US" sz="2000" dirty="0">
                <a:solidFill>
                  <a:srgbClr val="000000"/>
                </a:solidFill>
              </a:rPr>
              <a:t>Equates to 60 WPM (45 Baud) on HF.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</a:rPr>
              <a:t>You should always answer a RTTY station at same speed and shift it is using.</a:t>
            </a:r>
          </a:p>
          <a:p>
            <a:pPr lvl="3" eaLnBrk="1" hangingPunct="1">
              <a:buFont typeface="Wingdings" panose="05000000000000000000" pitchFamily="2" charset="2"/>
              <a:buChar char="§"/>
            </a:pPr>
            <a:endParaRPr lang="en-US" altLang="en-US" dirty="0"/>
          </a:p>
        </p:txBody>
      </p:sp>
      <p:pic>
        <p:nvPicPr>
          <p:cNvPr id="6" name="RTTY3822.wav">
            <a:hlinkClick r:id="" action="ppaction://media"/>
            <a:extLst>
              <a:ext uri="{FF2B5EF4-FFF2-40B4-BE49-F238E27FC236}">
                <a16:creationId xmlns:a16="http://schemas.microsoft.com/office/drawing/2014/main" id="{EE41AFB3-30FD-4BDC-A3DE-05436484E0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867400"/>
            <a:ext cx="3048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4" descr="http://www.cedmagic.com/history/teletype-model-15.jpg">
            <a:extLst>
              <a:ext uri="{FF2B5EF4-FFF2-40B4-BE49-F238E27FC236}">
                <a16:creationId xmlns:a16="http://schemas.microsoft.com/office/drawing/2014/main" id="{0F36C0F5-0825-4D50-83DA-3E6AA5DB6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597025"/>
            <a:ext cx="13716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06942A6-3475-488E-A1AD-75121115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Character-Based Modes</a:t>
            </a:r>
            <a:endParaRPr lang="en-US" altLang="en-US"/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1E6ECF3C-7822-4BC0-B339-31AEEA70B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Radioteletype (RTTY).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Baudot code.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Characters = combinations of 5 bits each.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Each element = 1 data bit.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Maximum of 32 (2</a:t>
            </a:r>
            <a:r>
              <a:rPr lang="en-US" altLang="en-US" baseline="30000">
                <a:solidFill>
                  <a:srgbClr val="000000"/>
                </a:solidFill>
              </a:rPr>
              <a:t>5</a:t>
            </a:r>
            <a:r>
              <a:rPr lang="en-US" altLang="en-US">
                <a:solidFill>
                  <a:srgbClr val="000000"/>
                </a:solidFill>
              </a:rPr>
              <a:t>) characters.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LTRS &amp; FIGS (shift codes).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Allows two sets of character increasing characters to 62. </a:t>
            </a:r>
          </a:p>
          <a:p>
            <a:pPr lvl="2" eaLnBrk="1" hangingPunct="1"/>
            <a:r>
              <a:rPr lang="en-US" altLang="en-US">
                <a:solidFill>
                  <a:srgbClr val="000000"/>
                </a:solidFill>
              </a:rPr>
              <a:t>Start &amp; stop bits frame each character.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Start bit – initializes the sending of the character.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Stop bit – pause between characters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Used to synchronize the transmitting and receiving station.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7D8C49A9-8AC7-45E0-A429-61FE908DF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/>
              <a:t>Phase Shift Keying (PSK31).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G3PLX developed PSK31 for keyboard-to-keyboard communications.</a:t>
            </a:r>
          </a:p>
          <a:p>
            <a:pPr lvl="2" eaLnBrk="1" hangingPunct="1"/>
            <a:r>
              <a:rPr lang="en-US" altLang="en-US"/>
              <a:t>31 = data (symbol) rate (31.25 baud).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Uses variable-length code (Varicode).</a:t>
            </a:r>
          </a:p>
          <a:p>
            <a:pPr lvl="2" eaLnBrk="1" hangingPunct="1"/>
            <a:r>
              <a:rPr lang="en-US" altLang="en-US"/>
              <a:t>Number of bits per character varies.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Most common characters have shortest code.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Upper case letters and punctuation take more bits which means slower transmit time.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 sz="1600"/>
          </a:p>
        </p:txBody>
      </p:sp>
      <p:sp>
        <p:nvSpPr>
          <p:cNvPr id="31747" name="Title 1">
            <a:extLst>
              <a:ext uri="{FF2B5EF4-FFF2-40B4-BE49-F238E27FC236}">
                <a16:creationId xmlns:a16="http://schemas.microsoft.com/office/drawing/2014/main" id="{7D99DE41-6CE4-4C86-8C72-11116049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Character-Based Modes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D0DEF3C7-E76B-4ACA-B05F-78B6E9181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Character-Based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B4724-3935-4AE4-BC72-C477C4754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prstClr val="black"/>
                </a:solidFill>
              </a:rPr>
              <a:t>Phase Shift Keying (PSK31).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Sends a single continuous tone.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prstClr val="black"/>
                </a:solidFill>
              </a:rPr>
              <a:t>Symbols are sent continually 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Reversal of phase from one interval to the next = 0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No reversal of phase = 1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Two intervals required to send one symbol.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prstClr val="black"/>
                </a:solidFill>
              </a:rPr>
              <a:t>Zeros sent continuously when no data present.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Keeps transmitter and receiver synchronized.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Bandwidth = 37.5 Hz.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Narrowest of all HF digital modes, including CW.</a:t>
            </a:r>
          </a:p>
          <a:p>
            <a:pPr marL="1371600" lvl="3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	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0D5B0399-67CB-4DA7-8042-A6B049D033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Character-Based Modes</a:t>
            </a:r>
            <a:endParaRPr lang="en-US" altLang="en-US" sz="5400" b="1"/>
          </a:p>
        </p:txBody>
      </p:sp>
      <p:sp>
        <p:nvSpPr>
          <p:cNvPr id="102403" name="Content Placeholder 2">
            <a:extLst>
              <a:ext uri="{FF2B5EF4-FFF2-40B4-BE49-F238E27FC236}">
                <a16:creationId xmlns:a16="http://schemas.microsoft.com/office/drawing/2014/main" id="{7E3F9403-DF89-4171-814E-5EA99D93D5C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5175" y="1782763"/>
            <a:ext cx="8229600" cy="3021012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altLang="en-US" dirty="0">
                <a:solidFill>
                  <a:prstClr val="black"/>
                </a:solidFill>
              </a:rPr>
              <a:t>Phase Shift Keying (PSK31).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Very effective in noisy conditions.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Uses soundcard DSP to decode and encode the data.</a:t>
            </a:r>
            <a:endParaRPr lang="en-US" altLang="en-US" dirty="0">
              <a:solidFill>
                <a:prstClr val="black"/>
              </a:solidFill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Example of waterfall with multiple signals:</a:t>
            </a:r>
          </a:p>
          <a:p>
            <a:pPr eaLnBrk="1" hangingPunct="1">
              <a:spcBef>
                <a:spcPct val="0"/>
              </a:spcBef>
              <a:defRPr/>
            </a:pPr>
            <a:endParaRPr lang="en-US" altLang="en-US" dirty="0"/>
          </a:p>
        </p:txBody>
      </p:sp>
      <p:pic>
        <p:nvPicPr>
          <p:cNvPr id="5" name="PSK33822.wav">
            <a:hlinkClick r:id="" action="ppaction://media"/>
            <a:extLst>
              <a:ext uri="{FF2B5EF4-FFF2-40B4-BE49-F238E27FC236}">
                <a16:creationId xmlns:a16="http://schemas.microsoft.com/office/drawing/2014/main" id="{886FCFAF-1A18-45E6-A318-D6B3BEEE7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027928"/>
            <a:ext cx="3048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4">
            <a:extLst>
              <a:ext uri="{FF2B5EF4-FFF2-40B4-BE49-F238E27FC236}">
                <a16:creationId xmlns:a16="http://schemas.microsoft.com/office/drawing/2014/main" id="{074D3F2B-326F-4BEC-AB1F-C618C9995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800600"/>
            <a:ext cx="58261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03591A7F-A9B0-40D0-9912-6018E6847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Phase Shift Keying (PSK31).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Quadrature phase shift keying (QPSK31).</a:t>
            </a:r>
          </a:p>
          <a:p>
            <a:pPr lvl="2" eaLnBrk="1" hangingPunct="1"/>
            <a:r>
              <a:rPr lang="en-US" altLang="en-US"/>
              <a:t>A variation of PSK31.</a:t>
            </a:r>
          </a:p>
          <a:p>
            <a:pPr lvl="2" eaLnBrk="1" hangingPunct="1"/>
            <a:r>
              <a:rPr lang="en-US" altLang="en-US"/>
              <a:t>Uses two audio tones. </a:t>
            </a:r>
          </a:p>
          <a:p>
            <a:pPr lvl="2" eaLnBrk="1" hangingPunct="1"/>
            <a:r>
              <a:rPr lang="en-US" altLang="en-US"/>
              <a:t>Four possible phase shift combinations.</a:t>
            </a:r>
          </a:p>
          <a:p>
            <a:pPr lvl="2" eaLnBrk="1" hangingPunct="1"/>
            <a:r>
              <a:rPr lang="en-US" altLang="en-US"/>
              <a:t>Provides some error correction.</a:t>
            </a:r>
          </a:p>
          <a:p>
            <a:pPr lvl="2" eaLnBrk="1" hangingPunct="1"/>
            <a:r>
              <a:rPr lang="en-US" altLang="en-US"/>
              <a:t>Is sideband sensitive.</a:t>
            </a:r>
          </a:p>
          <a:p>
            <a:pPr lvl="2" eaLnBrk="1" hangingPunct="1"/>
            <a:r>
              <a:rPr lang="en-US" altLang="en-US"/>
              <a:t>Bandwidth approximately the same as PSK31.</a:t>
            </a:r>
          </a:p>
        </p:txBody>
      </p:sp>
      <p:sp>
        <p:nvSpPr>
          <p:cNvPr id="34819" name="Title 1">
            <a:extLst>
              <a:ext uri="{FF2B5EF4-FFF2-40B4-BE49-F238E27FC236}">
                <a16:creationId xmlns:a16="http://schemas.microsoft.com/office/drawing/2014/main" id="{14D1AA7F-8CE2-421D-8F96-DBA61540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Character-Based Modes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7A82B8A6-5367-4431-9458-02EE30595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/>
              <a:t>G8C04 -- Which of the following describes Baudot code?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C317A20D-D86C-40DF-9C78-37772191F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A 7-bit code with start, stop, and parity bits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A code using error detection and correction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C. A 5-bit code with additional start and stop bits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A code using SELCAL and LISTEN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0AE21935-9D24-4DBA-A8F5-B3FE33F3C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/>
              <a:t>G8C04 -- Which of the following describes Baudot code?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B1655CC1-88DB-4B8A-BC35-644C191A7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A 7-bit code with start, stop, and parity bits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A code using error detection and correction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A 5-bit code with additional start and stop bits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A code using SELCAL and LISTEN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A40DAB8B-77EA-4B1F-AF28-9631988CB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G2E06 -- What is the most common frequency shift for RTTY emissions in the amateur HF bands?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0BF9A1FF-56AE-4292-9013-01DB27D8E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A.	85 Hz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B.	170 Hz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C.	425 Hz</a:t>
            </a:r>
            <a:endParaRPr lang="en-US" altLang="en-US"/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e-DE" altLang="en-US"/>
              <a:t>D.	850 Hz</a:t>
            </a:r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C0F6A622-9D73-46EA-AA85-0AA04DE4C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G2E06 -- What is the most common frequency shift for RTTY emissions in the amateur HF bands?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454E9635-D577-4FF5-9EA8-1ED35F881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A.	85 Hz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de-DE" b="1" dirty="0">
                <a:solidFill>
                  <a:srgbClr val="C00000"/>
                </a:solidFill>
              </a:rPr>
              <a:t>170 Hz</a:t>
            </a:r>
            <a:endParaRPr lang="en-US" b="1" dirty="0">
              <a:solidFill>
                <a:srgbClr val="C00000"/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C.	425 Hz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2763" indent="-512763">
              <a:buFont typeface="Arial" charset="0"/>
              <a:buNone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D.	850 Hz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736ABD72-1BBC-40B0-BB2E-E0053FDDC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G8A06 -- Which of the following is characteristic of QPSK31?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367E2F09-581D-4DF6-8123-9675B34CB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 is sideband sensitive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Its encoding provides error correction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Its bandwidth is approximately the same as BPSK31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1A2BF70A-1E36-4A4E-BDFA-22F904B9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G8A06 -- Which of the following is characteristic of QPSK31?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20B30725-B5E0-4527-BD95-E75244A9C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It is sideband sensitive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Its encoding provides error correction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Its bandwidth is approximately the same as BPSK31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All these choices are correct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2840E40-7DF6-46B7-88D0-49E85B86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G8C12 -- Which type of code is used for sending characters in a PSK31 signal?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B197C4CA-19AB-4830-A346-8BF6DA3BD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/>
              <a:t>A. Varicode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/>
              <a:t>B. Viterbi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/>
              <a:t>C. Volumetric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/>
              <a:t>D. Binary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70EA51D2-0457-4E98-98AD-467901CD5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G8C12 -- Which type of code is used for sending characters in a PSK31 signal?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328019A7-7C4B-4992-9D8D-09ECBF88E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>
                <a:solidFill>
                  <a:srgbClr val="FF0000"/>
                </a:solidFill>
              </a:rPr>
              <a:t>A. Varicode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/>
              <a:t>B. Viterbi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/>
              <a:t>C. Volumetric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it-IT" altLang="en-US"/>
              <a:t>D. Binary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881BF9A6-C14A-42B7-B525-AA7B433A5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G8C08 -- Which of the following statements is true about PSK31?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40090A71-9CF2-43AC-A7FA-1D5C4A447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Upper case letters are sent with more power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Upper case letters use longer Varicode bit sequences and thus slow down transmission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Error correction is used to ensure accurate message reception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Higher power is needed as compared to RTTY for similar error rates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4543CA6A-2F78-48D6-AC39-4D2044955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G8C08 -- Which of the following statements is true about PSK31?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BAE6B573-9816-40C3-B32D-5CAC6C976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Upper case letters are sent with more power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Upper case letters use longer Varicode bit sequences and thus slow down transmission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Error correction is used to ensure accurate message reception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Higher power is needed as compared to RTTY for similar error rates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F6325BFB-0D62-48EA-977D-466A8582E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/>
              <a:t>Packet basics.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A structured mode derived from early telegraph-over-radio and computer to computer protocols.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/>
              <a:t>Data to be sent is divided into “chunks”, control/status information is added before &amp; after each "chunk” forming a “packet” also called frames</a:t>
            </a:r>
            <a:r>
              <a:rPr lang="en-US" altLang="en-US" sz="2000"/>
              <a:t>.</a:t>
            </a:r>
          </a:p>
          <a:p>
            <a:pPr lvl="2" eaLnBrk="1" hangingPunct="1"/>
            <a:r>
              <a:rPr lang="en-US" altLang="en-US" sz="2000" b="1">
                <a:solidFill>
                  <a:srgbClr val="0070C0"/>
                </a:solidFill>
              </a:rPr>
              <a:t>Header</a:t>
            </a:r>
            <a:r>
              <a:rPr lang="en-US" altLang="en-US" sz="2000"/>
              <a:t> -- Control &amp; routing information and sometimes error correction information.</a:t>
            </a:r>
          </a:p>
          <a:p>
            <a:pPr lvl="2" eaLnBrk="1" hangingPunct="1"/>
            <a:r>
              <a:rPr lang="en-US" altLang="en-US" sz="2000" b="1">
                <a:solidFill>
                  <a:srgbClr val="0070C0"/>
                </a:solidFill>
              </a:rPr>
              <a:t>Data</a:t>
            </a:r>
            <a:r>
              <a:rPr lang="en-US" altLang="en-US" sz="2000"/>
              <a:t> -- Typically 128 or 256 characters.</a:t>
            </a:r>
          </a:p>
          <a:p>
            <a:pPr lvl="2" eaLnBrk="1" hangingPunct="1"/>
            <a:r>
              <a:rPr lang="en-US" altLang="en-US" sz="2000" b="1">
                <a:solidFill>
                  <a:srgbClr val="0070C0"/>
                </a:solidFill>
              </a:rPr>
              <a:t>Trailer</a:t>
            </a:r>
            <a:r>
              <a:rPr lang="en-US" altLang="en-US" sz="2000"/>
              <a:t> -- Check sum &amp; possibly additional control &amp; status information.</a:t>
            </a:r>
          </a:p>
        </p:txBody>
      </p:sp>
      <p:sp>
        <p:nvSpPr>
          <p:cNvPr id="48131" name="Title 1">
            <a:extLst>
              <a:ext uri="{FF2B5EF4-FFF2-40B4-BE49-F238E27FC236}">
                <a16:creationId xmlns:a16="http://schemas.microsoft.com/office/drawing/2014/main" id="{1DB0A7F7-4E94-48B0-A6E0-CF596E62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2">
            <a:extLst>
              <a:ext uri="{FF2B5EF4-FFF2-40B4-BE49-F238E27FC236}">
                <a16:creationId xmlns:a16="http://schemas.microsoft.com/office/drawing/2014/main" id="{0155EA67-42F0-4364-ABDC-67945AB6A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/>
              <a:t>Packet basics.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Error detection.</a:t>
            </a:r>
          </a:p>
          <a:p>
            <a:pPr lvl="2" eaLnBrk="1" hangingPunct="1"/>
            <a:r>
              <a:rPr lang="en-US" altLang="en-US"/>
              <a:t>Cyclic Redundancy Check (CRC).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number calculated from all the other bytes in the packet which is appended to the end of the packet.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Receiving system calculates the CRC of the incoming packet.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If no mismatch, then an “acknowledge” or “ACK” is sent.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If a mismatch has been detected, then a “not acknowledged” “NAK” is sent.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The sending system then resends the packet until it gets an “ACK”.</a:t>
            </a:r>
            <a:endParaRPr lang="en-US" altLang="en-US"/>
          </a:p>
        </p:txBody>
      </p:sp>
      <p:sp>
        <p:nvSpPr>
          <p:cNvPr id="49155" name="Title 1">
            <a:extLst>
              <a:ext uri="{FF2B5EF4-FFF2-40B4-BE49-F238E27FC236}">
                <a16:creationId xmlns:a16="http://schemas.microsoft.com/office/drawing/2014/main" id="{639EDD57-7D04-46B7-A563-7E698037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5" y="152400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734AA106-961D-47E1-96DA-6BEED98D6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/>
              <a:t>Packet basics.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Error detection (continued)</a:t>
            </a:r>
          </a:p>
          <a:p>
            <a:pPr lvl="2" eaLnBrk="1" hangingPunct="1"/>
            <a:r>
              <a:rPr lang="en-US" altLang="en-US"/>
              <a:t>Forward Error Correction (FEC).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Goes beyond simply detecting errors.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Additional redundant encoded information is added to each packet.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This allows the receiving station to correct certain types of errors.</a:t>
            </a:r>
          </a:p>
        </p:txBody>
      </p:sp>
      <p:sp>
        <p:nvSpPr>
          <p:cNvPr id="50179" name="Title 1">
            <a:extLst>
              <a:ext uri="{FF2B5EF4-FFF2-40B4-BE49-F238E27FC236}">
                <a16:creationId xmlns:a16="http://schemas.microsoft.com/office/drawing/2014/main" id="{DAA431DB-0E46-42FE-A18C-CEDD516D6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5" y="152400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ontent Placeholder 2">
            <a:extLst>
              <a:ext uri="{FF2B5EF4-FFF2-40B4-BE49-F238E27FC236}">
                <a16:creationId xmlns:a16="http://schemas.microsoft.com/office/drawing/2014/main" id="{D38A7C79-A491-4356-AB4F-8ED91AB8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dirty="0"/>
              <a:t>Packet basics.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Error detection (continued).</a:t>
            </a:r>
          </a:p>
          <a:p>
            <a:pPr lvl="2" eaLnBrk="1" hangingPunct="1"/>
            <a:r>
              <a:rPr lang="en-US" altLang="en-US" dirty="0"/>
              <a:t>Automatic Repeat </a:t>
            </a:r>
            <a:r>
              <a:rPr lang="en-US" altLang="en-US" dirty="0" err="1"/>
              <a:t>ReQuest</a:t>
            </a:r>
            <a:r>
              <a:rPr lang="en-US" altLang="en-US" dirty="0"/>
              <a:t> (ARQ).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Protocol used by PACTOR, VARA, and packet radio.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Packet will be sent until an ACK is received indicating no errors or retransmission limit is exceeded.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Protocol only allows the receiving station to talk to the sender.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Protocol allows a station to broadcast its presence without establishing a contact.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Monitor mode allows you to determine if a frequency is in use by two stations having an ARQ mode contact. </a:t>
            </a:r>
          </a:p>
        </p:txBody>
      </p:sp>
      <p:sp>
        <p:nvSpPr>
          <p:cNvPr id="51203" name="Title 1">
            <a:extLst>
              <a:ext uri="{FF2B5EF4-FFF2-40B4-BE49-F238E27FC236}">
                <a16:creationId xmlns:a16="http://schemas.microsoft.com/office/drawing/2014/main" id="{AABDDA48-29A4-48C2-B9DC-1A821848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5" y="152400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3AA3E111-9621-4550-963F-9A9EF35B47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2600" y="182563"/>
            <a:ext cx="69342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6000" b="1"/>
          </a:p>
        </p:txBody>
      </p:sp>
      <p:sp>
        <p:nvSpPr>
          <p:cNvPr id="99331" name="Content Placeholder 2">
            <a:extLst>
              <a:ext uri="{FF2B5EF4-FFF2-40B4-BE49-F238E27FC236}">
                <a16:creationId xmlns:a16="http://schemas.microsoft.com/office/drawing/2014/main" id="{9D867AB2-EBE0-4D73-86DF-5765DA2FEF6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828800"/>
            <a:ext cx="84582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prstClr val="black"/>
                </a:solidFill>
              </a:rPr>
              <a:t>Packet radio.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Oldest of “modern” digital modes.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Became widely popular in 1980’s.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Used almost exclusively on VHF and UHF.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Uses the AX25 protocol.</a:t>
            </a: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Based on the X25 computer network protocol.</a:t>
            </a: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prstClr val="black"/>
                </a:solidFill>
              </a:rPr>
              <a:t>Amateurs adapted it for radio transmission.</a:t>
            </a: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dirty="0"/>
              <a:t>Every AX.25 packet includes the sender's amateur radio callsign, which satisfies the US FCC requirements for amateur radio station identification.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The packets are in ASCII format.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en-US" dirty="0">
              <a:solidFill>
                <a:prstClr val="black"/>
              </a:solidFill>
            </a:endParaRP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en-US" dirty="0">
              <a:solidFill>
                <a:prstClr val="black"/>
              </a:solidFill>
            </a:endParaRPr>
          </a:p>
          <a:p>
            <a:pPr marL="1828800" lvl="4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sz="1600" dirty="0">
              <a:solidFill>
                <a:prstClr val="black"/>
              </a:solidFill>
            </a:endParaRPr>
          </a:p>
        </p:txBody>
      </p:sp>
      <p:pic>
        <p:nvPicPr>
          <p:cNvPr id="6" name="pack3822.wav">
            <a:hlinkClick r:id="" action="ppaction://media"/>
            <a:extLst>
              <a:ext uri="{FF2B5EF4-FFF2-40B4-BE49-F238E27FC236}">
                <a16:creationId xmlns:a16="http://schemas.microsoft.com/office/drawing/2014/main" id="{97F5EB23-990B-4170-A961-CA63B3A79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791200"/>
            <a:ext cx="30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1E095121-4608-4D50-A655-41DDC19A0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80A36461-2D9F-4823-ADF2-C312C3E6E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Packet radio.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</a:rPr>
              <a:t>Packets are exchanged via FM radios.</a:t>
            </a: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1200 baud on VHF.</a:t>
            </a: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9600 baud on UHF.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</a:rPr>
              <a:t>Not practical on HF.</a:t>
            </a: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This </a:t>
            </a:r>
            <a:r>
              <a:rPr lang="en-US" altLang="en-US" dirty="0">
                <a:solidFill>
                  <a:srgbClr val="000000"/>
                </a:solidFill>
              </a:rPr>
              <a:t>may change now that FCC has eliminated </a:t>
            </a:r>
            <a:r>
              <a:rPr lang="en-US" altLang="en-US">
                <a:solidFill>
                  <a:srgbClr val="000000"/>
                </a:solidFill>
              </a:rPr>
              <a:t>the 300 </a:t>
            </a:r>
            <a:r>
              <a:rPr lang="en-US" altLang="en-US" dirty="0">
                <a:solidFill>
                  <a:srgbClr val="000000"/>
                </a:solidFill>
              </a:rPr>
              <a:t>baud symbol rate requirement. </a:t>
            </a:r>
          </a:p>
          <a:p>
            <a:pPr lvl="4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Very slow when band conditions are noisy.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It is possible for any packet station to act as a digipeater, linking distant stations with each other through ad hoc networks. 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This makes packet radio especially useful for emergency communications. </a:t>
            </a:r>
            <a:endParaRPr lang="en-US" altLang="en-US" sz="2400" dirty="0">
              <a:solidFill>
                <a:srgbClr val="000000"/>
              </a:solidFill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ontent Placeholder 2">
            <a:extLst>
              <a:ext uri="{FF2B5EF4-FFF2-40B4-BE49-F238E27FC236}">
                <a16:creationId xmlns:a16="http://schemas.microsoft.com/office/drawing/2014/main" id="{78405FF5-A4A9-41C6-96BC-D26C377F0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7543800" cy="4754563"/>
          </a:xfrm>
        </p:spPr>
        <p:txBody>
          <a:bodyPr/>
          <a:lstStyle/>
          <a:p>
            <a:pPr eaLnBrk="1" hangingPunct="1"/>
            <a:r>
              <a:rPr lang="en-US" altLang="en-US" dirty="0"/>
              <a:t>Packet radio.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American Standard Code for Information Interchange (ASCII).</a:t>
            </a:r>
          </a:p>
          <a:p>
            <a:pPr lvl="2" eaLnBrk="1" hangingPunct="1"/>
            <a:r>
              <a:rPr lang="en-US" altLang="en-US" dirty="0"/>
              <a:t>Characters = combinations of 7 elements each.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An 8</a:t>
            </a:r>
            <a:r>
              <a:rPr lang="en-US" altLang="en-US" baseline="30000" dirty="0"/>
              <a:t>th</a:t>
            </a:r>
            <a:r>
              <a:rPr lang="en-US" altLang="en-US" dirty="0"/>
              <a:t> bit called a parity bit may be added.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Or the 8</a:t>
            </a:r>
            <a:r>
              <a:rPr lang="en-US" altLang="en-US" baseline="30000" dirty="0"/>
              <a:t>th</a:t>
            </a:r>
            <a:r>
              <a:rPr lang="en-US" altLang="en-US" dirty="0"/>
              <a:t> bit could be an additional data bit.</a:t>
            </a:r>
          </a:p>
          <a:p>
            <a:pPr lvl="2" eaLnBrk="1" hangingPunct="1"/>
            <a:r>
              <a:rPr lang="en-US" altLang="en-US" dirty="0"/>
              <a:t>Each element = 1 data bits.</a:t>
            </a:r>
          </a:p>
          <a:p>
            <a:pPr lvl="2" eaLnBrk="1" hangingPunct="1"/>
            <a:r>
              <a:rPr lang="en-US" altLang="en-US" dirty="0"/>
              <a:t>Maximum of 128 (2</a:t>
            </a:r>
            <a:r>
              <a:rPr lang="en-US" altLang="en-US" baseline="30000" dirty="0"/>
              <a:t>7</a:t>
            </a:r>
            <a:r>
              <a:rPr lang="en-US" altLang="en-US" dirty="0"/>
              <a:t>) characters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256 (2</a:t>
            </a:r>
            <a:r>
              <a:rPr lang="en-US" altLang="en-US" baseline="30000" dirty="0"/>
              <a:t>8</a:t>
            </a:r>
            <a:r>
              <a:rPr lang="en-US" altLang="en-US" dirty="0"/>
              <a:t>) maximum characters if 8 data bits.</a:t>
            </a:r>
          </a:p>
          <a:p>
            <a:pPr lvl="2" eaLnBrk="1" hangingPunct="1"/>
            <a:r>
              <a:rPr lang="en-US" altLang="en-US" dirty="0"/>
              <a:t>Start bit  &amp; 1, 1.5, or 2 stop bits frame each character</a:t>
            </a:r>
          </a:p>
        </p:txBody>
      </p:sp>
      <p:sp>
        <p:nvSpPr>
          <p:cNvPr id="54275" name="Title 1">
            <a:extLst>
              <a:ext uri="{FF2B5EF4-FFF2-40B4-BE49-F238E27FC236}">
                <a16:creationId xmlns:a16="http://schemas.microsoft.com/office/drawing/2014/main" id="{A3A18BD9-B24C-4DF1-98A2-D7F6F286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43733669-9C8D-4B07-ADA0-3A10C2530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PACTOR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Teletype-Over-Radio (TOR).</a:t>
            </a:r>
          </a:p>
          <a:p>
            <a:pPr lvl="2" eaLnBrk="1" hangingPunct="1">
              <a:defRPr/>
            </a:pPr>
            <a:r>
              <a:rPr lang="en-US" altLang="en-US" dirty="0"/>
              <a:t>TOR modes developed to improve reliability over RTTY.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Data sent in short bursts with error detection &amp; error correction information.</a:t>
            </a:r>
          </a:p>
          <a:p>
            <a:pPr lvl="4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/>
              <a:t>AMTOR.</a:t>
            </a:r>
          </a:p>
          <a:p>
            <a:pPr lvl="4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/>
              <a:t>G-MOR.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More reliable, but slow.</a:t>
            </a:r>
          </a:p>
          <a:p>
            <a:pPr lvl="2" eaLnBrk="1" hangingPunct="1">
              <a:defRPr/>
            </a:pPr>
            <a:r>
              <a:rPr lang="en-US" altLang="en-US" dirty="0"/>
              <a:t>PACTOR (Packet-based TOR) was developed to extend TOR capabilities</a:t>
            </a:r>
            <a:r>
              <a:rPr lang="en-US" altLang="en-US" b="1" dirty="0"/>
              <a:t>.</a:t>
            </a:r>
          </a:p>
          <a:p>
            <a:pPr marL="914400" lvl="2" indent="0" eaLnBrk="1" hangingPunct="1"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 marL="1371600" lvl="3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/>
              <a:t>							</a:t>
            </a:r>
          </a:p>
        </p:txBody>
      </p:sp>
      <p:sp>
        <p:nvSpPr>
          <p:cNvPr id="56323" name="Title 1">
            <a:extLst>
              <a:ext uri="{FF2B5EF4-FFF2-40B4-BE49-F238E27FC236}">
                <a16:creationId xmlns:a16="http://schemas.microsoft.com/office/drawing/2014/main" id="{5EBCDD89-681A-4D0A-AA8D-15BCCC2EC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2">
            <a:extLst>
              <a:ext uri="{FF2B5EF4-FFF2-40B4-BE49-F238E27FC236}">
                <a16:creationId xmlns:a16="http://schemas.microsoft.com/office/drawing/2014/main" id="{EEBC8A94-8804-43A9-8B34-B7BD1145E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6750"/>
            <a:ext cx="8229600" cy="47545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PACTOR</a:t>
            </a:r>
          </a:p>
          <a:p>
            <a:pPr lvl="2" eaLnBrk="1" hangingPunct="1">
              <a:defRPr/>
            </a:pPr>
            <a:r>
              <a:rPr lang="en-US" altLang="en-US" sz="2800" dirty="0"/>
              <a:t>PACTOR 1 developed by DL6MAA &amp; DK4FV.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dirty="0"/>
              <a:t>Is a digital data protocol combining elements of PACKET and AMTOR ARQ. </a:t>
            </a:r>
            <a:endParaRPr lang="en-US" altLang="en-US" dirty="0"/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Uses FSK modulation.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Overcomes shortcomings of AMTOR &amp; HF packet.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Works well in weak-signal &amp; high-noise conditions.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Is a Terminal Node Controller (TNC)</a:t>
            </a:r>
          </a:p>
        </p:txBody>
      </p:sp>
      <p:sp>
        <p:nvSpPr>
          <p:cNvPr id="57347" name="Title 1">
            <a:extLst>
              <a:ext uri="{FF2B5EF4-FFF2-40B4-BE49-F238E27FC236}">
                <a16:creationId xmlns:a16="http://schemas.microsoft.com/office/drawing/2014/main" id="{0F2B7B24-EF98-4BB6-AAD4-5514D18C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B9AEC9DF-ACF6-4208-BB09-A39B14538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675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dirty="0"/>
              <a:t>PACTOR </a:t>
            </a:r>
          </a:p>
          <a:p>
            <a:pPr lvl="2" eaLnBrk="1" hangingPunct="1"/>
            <a:r>
              <a:rPr lang="en-US" altLang="en-US" dirty="0">
                <a:solidFill>
                  <a:srgbClr val="000000"/>
                </a:solidFill>
              </a:rPr>
              <a:t>PACTOR 2 , PACTOR 3 and PACTOR 4 are used today.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Uses advanced PSK modulation (QPSK).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QPSK shifts 2 signals between 4 phases representing pairs of bits.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Automatic repeat request (ARQ) used to eliminate errors.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Adjusts speed (“trains”) to match conditions.</a:t>
            </a:r>
          </a:p>
          <a:p>
            <a:pPr lvl="4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</a:rPr>
              <a:t>5 kbps data rates possible.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Most popular modes for transferring large amounts of data.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As of January 8 2024, PACTOR 4 is now legal in the US due to the FCC eliminating the symbol rate limit on HF .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58371" name="Title 1">
            <a:extLst>
              <a:ext uri="{FF2B5EF4-FFF2-40B4-BE49-F238E27FC236}">
                <a16:creationId xmlns:a16="http://schemas.microsoft.com/office/drawing/2014/main" id="{567CE852-234B-41B3-967E-F3D422EB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E46FDD3E-063B-4B31-9414-F8A5B0361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PACTOR</a:t>
            </a:r>
          </a:p>
          <a:p>
            <a:pPr lvl="2" eaLnBrk="1" hangingPunct="1">
              <a:defRPr/>
            </a:pPr>
            <a:r>
              <a:rPr lang="en-US" altLang="en-US" sz="2800" dirty="0"/>
              <a:t>PACTOR modems or TNC’s can be expensive.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PACTOR 1.</a:t>
            </a:r>
          </a:p>
          <a:p>
            <a:pPr lvl="4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Open technology - $50.00 to $150.00.</a:t>
            </a:r>
          </a:p>
          <a:p>
            <a:pPr lvl="3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kern="0" dirty="0">
                <a:solidFill>
                  <a:srgbClr val="000000"/>
                </a:solidFill>
              </a:rPr>
              <a:t>PACTOR 2, PACTOR 3, &amp; PACTOR 4.</a:t>
            </a:r>
          </a:p>
          <a:p>
            <a:pPr lvl="4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Proprietary technology - $1000.00 to &gt;$1600.00</a:t>
            </a:r>
          </a:p>
        </p:txBody>
      </p:sp>
      <p:sp>
        <p:nvSpPr>
          <p:cNvPr id="59395" name="Title 1">
            <a:extLst>
              <a:ext uri="{FF2B5EF4-FFF2-40B4-BE49-F238E27FC236}">
                <a16:creationId xmlns:a16="http://schemas.microsoft.com/office/drawing/2014/main" id="{8C556EDA-7A49-45B2-8AAA-7843ED6EF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</a:p>
        </p:txBody>
      </p:sp>
      <p:pic>
        <p:nvPicPr>
          <p:cNvPr id="2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708597-B62B-15E5-1702-679246516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10944"/>
            <a:ext cx="31337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close-up of a device&#10;&#10;Description automatically generated">
            <a:extLst>
              <a:ext uri="{FF2B5EF4-FFF2-40B4-BE49-F238E27FC236}">
                <a16:creationId xmlns:a16="http://schemas.microsoft.com/office/drawing/2014/main" id="{62ABCA92-8741-2586-19C2-F1CF452AE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96" y="5010944"/>
            <a:ext cx="3619500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AC589DDE-DE6E-4562-A0EA-C7CFDDF1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EAA27-09AE-425A-AFEC-D97ED6C4A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211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prstClr val="black"/>
                </a:solidFill>
              </a:rPr>
              <a:t>VARA MODEM </a:t>
            </a:r>
          </a:p>
          <a:p>
            <a:pPr lvl="2" eaLnBrk="1" hangingPunct="1">
              <a:defRPr/>
            </a:pP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Proprietary system developed by Jose Alberto Nieto Ros EA5HVK and can be used under shareware license</a:t>
            </a:r>
            <a:r>
              <a:rPr lang="en-US" altLang="en-US" dirty="0"/>
              <a:t>. (Free and paid versions)</a:t>
            </a:r>
          </a:p>
          <a:p>
            <a:pPr lvl="2" eaLnBrk="1" hangingPunct="1">
              <a:defRPr/>
            </a:pP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VARA is a half</a:t>
            </a:r>
            <a:r>
              <a:rPr lang="en-US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duplex ARQ system designed to have maximum efficiency over HF channels, fully compatible with all HF path conditions.</a:t>
            </a:r>
            <a:endParaRPr lang="en-US" dirty="0">
              <a:effectLst/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lvl="2" eaLnBrk="1" hangingPunct="1">
              <a:defRPr/>
            </a:pPr>
            <a:r>
              <a:rPr lang="en-US" spc="-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Bandwidth: VARA is designed for operation within a SSB bandwidth of 2.4 Khz</a:t>
            </a:r>
            <a:r>
              <a:rPr lang="en-GB" dirty="0"/>
              <a:t>.</a:t>
            </a:r>
          </a:p>
          <a:p>
            <a:pPr marL="914400" lvl="2" indent="0" eaLnBrk="1" hangingPunct="1"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prstClr val="black"/>
              </a:solidFill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54E0A1CC-C0E8-4673-AFE3-F719CA7BE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3302C619-7F4A-4117-BD4F-C59C03D182FE}"/>
              </a:ext>
            </a:extLst>
          </p:cNvPr>
          <p:cNvSpPr>
            <a:spLocks noGrp="1"/>
          </p:cNvSpPr>
          <p:nvPr>
            <p:ph idx="1"/>
          </p:nvPr>
        </p:nvSpPr>
        <p:spPr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  <p:txBody>
          <a:bodyPr/>
          <a:lstStyle/>
          <a:p>
            <a:r>
              <a:rPr lang="en-US" altLang="en-US" dirty="0"/>
              <a:t>The WINLINK System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Also know as Winlink 2000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Worldwide system for sending and receiving e-mail over radio.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Used for both personal and public service.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Uses the Internet to connect via gateways to email servers and mailboxes on HF, VHF, and UHF.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Only a simple soundcard interface is required.</a:t>
            </a:r>
          </a:p>
          <a:p>
            <a:pPr lvl="2"/>
            <a:endParaRPr lang="en-US" altLang="en-US" dirty="0"/>
          </a:p>
        </p:txBody>
      </p:sp>
      <p:pic>
        <p:nvPicPr>
          <p:cNvPr id="3" name="Picture 4" descr="A close up of electronics&#10;&#10;Description automatically generated">
            <a:extLst>
              <a:ext uri="{FF2B5EF4-FFF2-40B4-BE49-F238E27FC236}">
                <a16:creationId xmlns:a16="http://schemas.microsoft.com/office/drawing/2014/main" id="{74F9FF52-F79F-A69F-684D-5335096B1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308" y="5169249"/>
            <a:ext cx="28575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70B68B-928F-8F23-E971-9AB1A492A8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4937442"/>
            <a:ext cx="2209800" cy="191992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92F39955-2A30-4FCA-B65D-A78B69E76E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182563"/>
            <a:ext cx="7010400" cy="1600200"/>
          </a:xfrm>
        </p:spPr>
        <p:txBody>
          <a:bodyPr/>
          <a:lstStyle/>
          <a:p>
            <a:pPr eaLnBrk="1" hangingPunct="1"/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 b="1"/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7948F2FB-9928-4655-8754-4E16FD17E2C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8800"/>
            <a:ext cx="8001000" cy="838200"/>
          </a:xfrm>
        </p:spPr>
        <p:txBody>
          <a:bodyPr/>
          <a:lstStyle/>
          <a:p>
            <a:pPr eaLnBrk="1" hangingPunct="1"/>
            <a:r>
              <a:rPr lang="en-US" altLang="en-US"/>
              <a:t>The WINLINK System</a:t>
            </a:r>
          </a:p>
          <a:p>
            <a:pPr lvl="3" eaLnBrk="1" hangingPunct="1">
              <a:buFont typeface="Wingdings" panose="05000000000000000000" pitchFamily="2" charset="2"/>
              <a:buChar char="§"/>
            </a:pPr>
            <a:endParaRPr lang="en-US" altLang="en-US"/>
          </a:p>
        </p:txBody>
      </p:sp>
      <p:pic>
        <p:nvPicPr>
          <p:cNvPr id="63492" name="Picture 2">
            <a:extLst>
              <a:ext uri="{FF2B5EF4-FFF2-40B4-BE49-F238E27FC236}">
                <a16:creationId xmlns:a16="http://schemas.microsoft.com/office/drawing/2014/main" id="{088968D8-F16C-4494-9FB0-19B0CCE96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68563"/>
            <a:ext cx="632460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46090577-CFA2-4FCF-A134-B1C44895E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r>
              <a:rPr lang="en-US" altLang="en-US" b="1">
                <a:solidFill>
                  <a:srgbClr val="0070C0"/>
                </a:solidFill>
              </a:rPr>
              <a:t>Packet Based Modes and Systems</a:t>
            </a:r>
            <a:endParaRPr lang="en-US" altLang="en-US"/>
          </a:p>
        </p:txBody>
      </p:sp>
      <p:sp>
        <p:nvSpPr>
          <p:cNvPr id="64515" name="Content Placeholder 2">
            <a:extLst>
              <a:ext uri="{FF2B5EF4-FFF2-40B4-BE49-F238E27FC236}">
                <a16:creationId xmlns:a16="http://schemas.microsoft.com/office/drawing/2014/main" id="{00392965-2E1F-4F62-B3F5-D60469B8B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WINLINK System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Winlink Express, formerly RMS Express</a:t>
            </a:r>
          </a:p>
          <a:p>
            <a:pPr lvl="2"/>
            <a:r>
              <a:rPr lang="en-US" altLang="en-US" dirty="0"/>
              <a:t>Stations can act as a standalone mailbox</a:t>
            </a:r>
          </a:p>
          <a:p>
            <a:pPr lvl="2"/>
            <a:r>
              <a:rPr lang="en-US" altLang="en-US" dirty="0"/>
              <a:t>Can transfer messages between each other without using the internet.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Its not a mode but a communication system.</a:t>
            </a:r>
          </a:p>
          <a:p>
            <a:pPr lvl="2"/>
            <a:r>
              <a:rPr lang="en-US" altLang="en-US" sz="2000" dirty="0"/>
              <a:t> </a:t>
            </a:r>
            <a:r>
              <a:rPr lang="en-US" altLang="en-US" dirty="0"/>
              <a:t>Uses packet, VARA FM, and ARDOP on VHF/UHF</a:t>
            </a:r>
          </a:p>
          <a:p>
            <a:pPr lvl="2"/>
            <a:r>
              <a:rPr lang="en-US" altLang="en-US" dirty="0"/>
              <a:t> Uses Pactor, VARA HF, and ARDOP on HF.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E5C4FE3D-FE43-48B5-8040-C13BABB5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74638"/>
            <a:ext cx="70104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E9D28F21-6817-4326-B49D-C91DCBD77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Winlink Express Software.</a:t>
            </a:r>
          </a:p>
          <a:p>
            <a:endParaRPr lang="en-US" altLang="en-US"/>
          </a:p>
        </p:txBody>
      </p:sp>
      <p:pic>
        <p:nvPicPr>
          <p:cNvPr id="65540" name="Picture 5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7DDEF935-FDA5-4770-9B96-C8A94AC59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33600"/>
            <a:ext cx="8991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A0BD24-5716-3357-823F-39FE8705CD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6714" r="43593" b="-5963"/>
          <a:stretch/>
        </p:blipFill>
        <p:spPr>
          <a:xfrm>
            <a:off x="76200" y="1865214"/>
            <a:ext cx="8991600" cy="484038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4DF9CC04-D36C-4F64-9E00-3A5624809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1B81360B-9D6B-4D10-936A-781F63D25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FT8 and WSPR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Modes supported by the WSJT-X software suite written by Joe Taylor K1JT.  </a:t>
            </a:r>
            <a:endParaRPr lang="en-US" altLang="en-US" u="sng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Both use: </a:t>
            </a:r>
          </a:p>
          <a:p>
            <a:pPr lvl="2"/>
            <a:r>
              <a:rPr lang="en-US" altLang="en-US"/>
              <a:t>precisely timed sequences to transmit and receive.</a:t>
            </a:r>
          </a:p>
          <a:p>
            <a:pPr lvl="2"/>
            <a:r>
              <a:rPr lang="en-US" altLang="en-US"/>
              <a:t>8-tone FSK modulation.</a:t>
            </a:r>
          </a:p>
          <a:p>
            <a:pPr lvl="2"/>
            <a:r>
              <a:rPr lang="en-US" altLang="en-US"/>
              <a:t>Sophisticated error decoding and correction techniques.</a:t>
            </a:r>
          </a:p>
          <a:p>
            <a:pPr lvl="2"/>
            <a:r>
              <a:rPr lang="en-US" altLang="en-US"/>
              <a:t>Ability to decode a signal at -30db below the noise floor.</a:t>
            </a:r>
          </a:p>
          <a:p>
            <a:pPr lvl="2"/>
            <a:r>
              <a:rPr lang="en-US" altLang="en-US"/>
              <a:t>50 Hz bandwidth.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BF348379-DA29-4E09-A8FC-8F96C5FB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9C55AD08-C6C8-41DD-9542-2D28ECCC9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FT8 and WSPR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FT8 exchanges 75-bit messages plus 12 bits of error detection codes</a:t>
            </a:r>
          </a:p>
          <a:p>
            <a:pPr lvl="2">
              <a:defRPr/>
            </a:pPr>
            <a:r>
              <a:rPr lang="en-US" altLang="en-US" dirty="0"/>
              <a:t>Call signs</a:t>
            </a:r>
          </a:p>
          <a:p>
            <a:pPr lvl="2">
              <a:defRPr/>
            </a:pPr>
            <a:r>
              <a:rPr lang="en-US" altLang="en-US" dirty="0"/>
              <a:t>Grid locators</a:t>
            </a:r>
          </a:p>
          <a:p>
            <a:pPr lvl="2">
              <a:defRPr/>
            </a:pPr>
            <a:r>
              <a:rPr lang="en-US" altLang="en-US" dirty="0"/>
              <a:t>Signal reports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Signal reports are on signal-to-noise ratio, so a report of +03 means 3dB above the noise floor.</a:t>
            </a:r>
          </a:p>
          <a:p>
            <a:pPr lvl="2">
              <a:defRPr/>
            </a:pPr>
            <a:r>
              <a:rPr lang="en-US" altLang="en-US" dirty="0"/>
              <a:t>Common locations to find FT8: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On 20M from 14.074 to 14.077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On 40M from 7.074 to 7.077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BF348379-DA29-4E09-A8FC-8F96C5FB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9C55AD08-C6C8-41DD-9542-2D28ECCC9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FT8 and WSPR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Three new modes have been added:</a:t>
            </a:r>
          </a:p>
          <a:p>
            <a:pPr lvl="2">
              <a:defRPr/>
            </a:pPr>
            <a:r>
              <a:rPr lang="en-US" altLang="en-US" sz="2000" dirty="0"/>
              <a:t>Fox and Hound – used by DX-peditions.</a:t>
            </a:r>
          </a:p>
          <a:p>
            <a:pPr lvl="2">
              <a:defRPr/>
            </a:pPr>
            <a:r>
              <a:rPr lang="en-US" altLang="en-US" sz="2000" dirty="0"/>
              <a:t>Contest mode – ARRL Field Day and Digi, FT Roundup, and WW Digi, NA and EU VHF.</a:t>
            </a:r>
          </a:p>
          <a:p>
            <a:pPr lvl="2">
              <a:defRPr/>
            </a:pPr>
            <a:r>
              <a:rPr lang="en-US" altLang="en-US" sz="2000" dirty="0"/>
              <a:t>FT4 – Twice as fast as FT8 (7.5 seconds vs 15 seconds)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Requires your computer time to be precisely synchronized to within 1 second of standard time. </a:t>
            </a:r>
          </a:p>
          <a:p>
            <a:pPr lvl="2">
              <a:defRPr/>
            </a:pPr>
            <a:r>
              <a:rPr lang="en-US" altLang="en-US" sz="2000" dirty="0">
                <a:solidFill>
                  <a:prstClr val="black"/>
                </a:solidFill>
              </a:rPr>
              <a:t>Use programs like Dimension 4 not Windows Time Sync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When responding to a calling station find a clear space in the waterfall to transmit from.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r>
              <a:rPr lang="en-US" alt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4276046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F7F7F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81881138-CDE7-4C65-8DC0-1A901A19D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69636" name="TextBox 6">
            <a:extLst>
              <a:ext uri="{FF2B5EF4-FFF2-40B4-BE49-F238E27FC236}">
                <a16:creationId xmlns:a16="http://schemas.microsoft.com/office/drawing/2014/main" id="{CC565A4C-14FD-4EE1-AAD4-5A0B81DC8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3600"/>
            <a:ext cx="3048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FT8 Software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WSJT-X v2.6</a:t>
            </a:r>
          </a:p>
        </p:txBody>
      </p:sp>
      <p:pic>
        <p:nvPicPr>
          <p:cNvPr id="69637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AE78584-2915-4014-8801-7C82671D8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87688"/>
            <a:ext cx="36195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330BAC7-4A5C-E030-F46D-85B4ECEF1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91000" y="1543012"/>
            <a:ext cx="4572000" cy="5238788"/>
          </a:xfr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8D36C805-E768-4871-93D4-338B35E2E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 dirty="0"/>
          </a:p>
        </p:txBody>
      </p:sp>
      <p:sp>
        <p:nvSpPr>
          <p:cNvPr id="70659" name="Content Placeholder 2">
            <a:extLst>
              <a:ext uri="{FF2B5EF4-FFF2-40B4-BE49-F238E27FC236}">
                <a16:creationId xmlns:a16="http://schemas.microsoft.com/office/drawing/2014/main" id="{0F3E6757-CB54-4F49-9E2B-36CE3A319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FT8 Waterfall Display</a:t>
            </a:r>
          </a:p>
          <a:p>
            <a:endParaRPr lang="en-US" altLang="en-US" dirty="0"/>
          </a:p>
        </p:txBody>
      </p:sp>
      <p:pic>
        <p:nvPicPr>
          <p:cNvPr id="4" name="181201_180245">
            <a:hlinkClick r:id="" action="ppaction://media"/>
            <a:extLst>
              <a:ext uri="{FF2B5EF4-FFF2-40B4-BE49-F238E27FC236}">
                <a16:creationId xmlns:a16="http://schemas.microsoft.com/office/drawing/2014/main" id="{CE808DF0-2194-460C-B393-2D4DAFD06B97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70038"/>
            <a:ext cx="457200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57CD4F-7C16-1ACF-8828-D2CE6B745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1" y="2424111"/>
            <a:ext cx="8229600" cy="3976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D6D7465A-1424-4DDD-A0A4-E3B266622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43B96607-9A7D-428E-8E60-B1BE546E1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FT8 and WSPR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WSPR</a:t>
            </a:r>
          </a:p>
          <a:p>
            <a:pPr lvl="2">
              <a:defRPr/>
            </a:pPr>
            <a:r>
              <a:rPr lang="en-US" altLang="en-US" dirty="0"/>
              <a:t>Weak Signal Packet Reporting system.</a:t>
            </a:r>
          </a:p>
          <a:p>
            <a:pPr lvl="2">
              <a:defRPr/>
            </a:pPr>
            <a:r>
              <a:rPr lang="en-US" altLang="en-US" dirty="0"/>
              <a:t>Designed to experiment and assess HF propagation paths using very low signal-to-noise ratios.</a:t>
            </a:r>
          </a:p>
          <a:p>
            <a:pPr lvl="2">
              <a:defRPr/>
            </a:pPr>
            <a:r>
              <a:rPr lang="en-US" altLang="en-US" dirty="0"/>
              <a:t>Does not support two-way QSOs.</a:t>
            </a:r>
          </a:p>
          <a:p>
            <a:pPr lvl="2">
              <a:defRPr/>
            </a:pPr>
            <a:r>
              <a:rPr lang="en-US" altLang="en-US" dirty="0"/>
              <a:t>Acts as a narrow bandwidth beacon.</a:t>
            </a:r>
          </a:p>
          <a:p>
            <a:pPr lvl="2">
              <a:defRPr/>
            </a:pPr>
            <a:r>
              <a:rPr lang="en-US" altLang="en-US" dirty="0"/>
              <a:t>WSPR stations transmit a coded packets.</a:t>
            </a:r>
          </a:p>
          <a:p>
            <a:pPr lvl="2">
              <a:defRPr/>
            </a:pPr>
            <a:r>
              <a:rPr lang="en-US" altLang="en-US" dirty="0"/>
              <a:t>Receiving station decodes packets.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Reports success to websites like wsprnet.org.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endParaRPr lang="en-US" altLang="en-US" sz="2000" dirty="0"/>
          </a:p>
          <a:p>
            <a:pPr lvl="2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5229A35C-B0A8-46EB-BC91-67ECDA63E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3B29FB45-C24B-4CB0-829E-4CCEF9536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FT8 and WSPR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endParaRPr lang="en-US" altLang="en-US" sz="2000" dirty="0"/>
          </a:p>
          <a:p>
            <a:pPr lvl="2">
              <a:defRPr/>
            </a:pPr>
            <a:endParaRPr lang="en-US" altLang="en-US" dirty="0"/>
          </a:p>
        </p:txBody>
      </p:sp>
      <p:pic>
        <p:nvPicPr>
          <p:cNvPr id="72708" name="Picture 1">
            <a:extLst>
              <a:ext uri="{FF2B5EF4-FFF2-40B4-BE49-F238E27FC236}">
                <a16:creationId xmlns:a16="http://schemas.microsoft.com/office/drawing/2014/main" id="{B908B43A-5C22-409D-9246-41F6F7196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38200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D6D7465A-1424-4DDD-A0A4-E3B266622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43B96607-9A7D-428E-8E60-B1BE546E1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Amateur Wireless Networks</a:t>
            </a:r>
          </a:p>
          <a:p>
            <a:pPr lvl="2">
              <a:defRPr/>
            </a:pPr>
            <a:r>
              <a:rPr lang="en-US" altLang="en-US" dirty="0"/>
              <a:t>The following wireless frequencies (</a:t>
            </a:r>
            <a:r>
              <a:rPr lang="en-US" altLang="en-US" dirty="0" err="1"/>
              <a:t>wifi</a:t>
            </a:r>
            <a:r>
              <a:rPr lang="en-US" altLang="en-US" dirty="0"/>
              <a:t>) overlap the amateur bands: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902 – 928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2390 – 2459  (2.4 GHz channels 1 thru 6)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3300 – 35003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5650 – 5925  </a:t>
            </a:r>
            <a:r>
              <a:rPr lang="en-US" altLang="en-US"/>
              <a:t>(5.8 </a:t>
            </a:r>
            <a:r>
              <a:rPr lang="en-US" altLang="en-US" dirty="0"/>
              <a:t>GHz upper channels)</a:t>
            </a:r>
          </a:p>
          <a:p>
            <a:pPr lvl="2">
              <a:defRPr/>
            </a:pPr>
            <a:r>
              <a:rPr lang="en-US" altLang="en-US" dirty="0"/>
              <a:t>Modified Part 15 </a:t>
            </a:r>
            <a:r>
              <a:rPr lang="en-US" altLang="en-US" dirty="0" err="1"/>
              <a:t>wifi</a:t>
            </a:r>
            <a:r>
              <a:rPr lang="en-US" altLang="en-US" dirty="0"/>
              <a:t> equipment is used within Part 97 rules: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Can not access Internet sites using HTTPS protocols.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Can use legal limit power.</a:t>
            </a:r>
          </a:p>
          <a:p>
            <a:pPr lvl="3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24298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D6D7465A-1424-4DDD-A0A4-E3B266622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43B96607-9A7D-428E-8E60-B1BE546E1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Amateur Wireless Networks</a:t>
            </a:r>
          </a:p>
          <a:p>
            <a:pPr lvl="2">
              <a:defRPr/>
            </a:pPr>
            <a:r>
              <a:rPr lang="en-US" altLang="en-US" dirty="0"/>
              <a:t>Two basic network topologies used: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Mesh (point to point or point to multipoint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Star</a:t>
            </a:r>
          </a:p>
          <a:p>
            <a:pPr lvl="2">
              <a:defRPr/>
            </a:pPr>
            <a:r>
              <a:rPr lang="en-US" altLang="en-US" dirty="0"/>
              <a:t>AREDN (Amateur Radio Emergency Data Network uses mesh.</a:t>
            </a:r>
          </a:p>
          <a:p>
            <a:pPr lvl="2">
              <a:defRPr/>
            </a:pPr>
            <a:r>
              <a:rPr lang="en-US" altLang="en-US" dirty="0" err="1"/>
              <a:t>HamWan</a:t>
            </a:r>
            <a:r>
              <a:rPr lang="en-US" altLang="en-US" dirty="0"/>
              <a:t> ,Hamnet, and Mi6WAN use star.</a:t>
            </a:r>
          </a:p>
          <a:p>
            <a:pPr lvl="2">
              <a:defRPr/>
            </a:pPr>
            <a:r>
              <a:rPr lang="en-US" altLang="en-US" dirty="0"/>
              <a:t>Advantage of mesh is if a node fails a packet will still get through using another node.</a:t>
            </a:r>
          </a:p>
        </p:txBody>
      </p:sp>
    </p:spTree>
    <p:extLst>
      <p:ext uri="{BB962C8B-B14F-4D97-AF65-F5344CB8AC3E}">
        <p14:creationId xmlns:p14="http://schemas.microsoft.com/office/powerpoint/2010/main" val="31943421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D6D7465A-1424-4DDD-A0A4-E3B266622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43B96607-9A7D-428E-8E60-B1BE546E1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altLang="en-US" dirty="0"/>
              <a:t>HPST Mesh Network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4203E7-2069-7E83-6C0A-9E2051CC0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133600"/>
            <a:ext cx="6553200" cy="434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737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D6D7465A-1424-4DDD-A0A4-E3B266622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43B96607-9A7D-428E-8E60-B1BE546E1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en-US" dirty="0"/>
              <a:t>AREDN (Amateur Radio Emergency Data Network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Uses commercially available routers.	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Stock firmware is replaced.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Creates a fully functional node in a peer-to-peer network.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The nodes are:</a:t>
            </a:r>
          </a:p>
          <a:p>
            <a:pPr lvl="2">
              <a:defRPr/>
            </a:pPr>
            <a:r>
              <a:rPr lang="en-US" altLang="en-US" sz="2000" dirty="0"/>
              <a:t>Self-discovering</a:t>
            </a:r>
          </a:p>
          <a:p>
            <a:pPr lvl="2">
              <a:defRPr/>
            </a:pPr>
            <a:r>
              <a:rPr lang="en-US" altLang="en-US" sz="2000" dirty="0"/>
              <a:t>Self-configuring</a:t>
            </a:r>
          </a:p>
          <a:p>
            <a:pPr lvl="2">
              <a:defRPr/>
            </a:pPr>
            <a:r>
              <a:rPr lang="en-US" altLang="en-US" sz="2000" dirty="0"/>
              <a:t>Self-advertising</a:t>
            </a:r>
            <a:r>
              <a:rPr lang="en-US" altLang="en-US" dirty="0"/>
              <a:t>	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Require little networking knowledge to set up.</a:t>
            </a:r>
          </a:p>
          <a:p>
            <a:pPr marL="457200" lvl="1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06815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D6D7465A-1424-4DDD-A0A4-E3B266622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 sz="5400" b="1">
                <a:solidFill>
                  <a:srgbClr val="0070C0"/>
                </a:solidFill>
              </a:rPr>
              <a:t>Packet Based Modes and Systems</a:t>
            </a:r>
            <a:endParaRPr lang="en-US" altLang="en-US" sz="540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43B96607-9A7D-428E-8E60-B1BE546E1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en-US" dirty="0"/>
              <a:t>AREDN (Amateur Radio Emergency Data Network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Generally, these networks are used for emergency traffic.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Also, they can be used for community events such as races and parades.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A typical node consists of a wireless router and a wireless data access point.</a:t>
            </a:r>
          </a:p>
          <a:p>
            <a:pPr lvl="2">
              <a:defRPr/>
            </a:pPr>
            <a:r>
              <a:rPr lang="en-US" altLang="en-US" sz="2000" dirty="0"/>
              <a:t>The router connects to the network.</a:t>
            </a:r>
          </a:p>
          <a:p>
            <a:pPr lvl="2">
              <a:defRPr/>
            </a:pPr>
            <a:r>
              <a:rPr lang="en-US" altLang="en-US" sz="2000" dirty="0"/>
              <a:t>The access point supports both </a:t>
            </a:r>
            <a:r>
              <a:rPr lang="en-US" altLang="en-US" sz="2000" dirty="0" err="1"/>
              <a:t>WiFi</a:t>
            </a:r>
            <a:r>
              <a:rPr lang="en-US" altLang="en-US" sz="2000" dirty="0"/>
              <a:t> and Ethernet LAN connections.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Relay nodes and backbone nodes use two or more routers connected via an Ethernet switch.</a:t>
            </a:r>
          </a:p>
          <a:p>
            <a:pPr marL="457200" lvl="1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24298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F15DC70F-E7E7-4306-93B8-7AABF36B7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G8C03 -- What part of a packet radio frame contains the routing and handling information?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B879EAC0-B164-4201-AB2E-9A08AA588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Directory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Preamble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Header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Footer</a:t>
            </a:r>
          </a:p>
        </p:txBody>
      </p:sp>
    </p:spTree>
    <p:extLst>
      <p:ext uri="{BB962C8B-B14F-4D97-AF65-F5344CB8AC3E}">
        <p14:creationId xmlns:p14="http://schemas.microsoft.com/office/powerpoint/2010/main" val="21645232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>
            <a:extLst>
              <a:ext uri="{FF2B5EF4-FFF2-40B4-BE49-F238E27FC236}">
                <a16:creationId xmlns:a16="http://schemas.microsoft.com/office/drawing/2014/main" id="{3C0C60D4-27AC-4B33-9259-455FE748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G8C03 -- What part of a packet radio frame contains the routing and handling information?</a:t>
            </a:r>
          </a:p>
        </p:txBody>
      </p:sp>
      <p:sp>
        <p:nvSpPr>
          <p:cNvPr id="76803" name="Content Placeholder 2">
            <a:extLst>
              <a:ext uri="{FF2B5EF4-FFF2-40B4-BE49-F238E27FC236}">
                <a16:creationId xmlns:a16="http://schemas.microsoft.com/office/drawing/2014/main" id="{F0D768A9-C25E-4309-9137-3143727A4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Directory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Preamble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Header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Footer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78476946-A1BD-4952-B886-7DFDCAD95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G8C10 -- How does forward error correction (FEC) allow the receiver to correct data errors?</a:t>
            </a:r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1542E36D-DD82-4BDF-81D7-F97CE40F5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By controlling transmitter output power for optimum signal strength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By using the </a:t>
            </a:r>
            <a:r>
              <a:rPr lang="en-US" altLang="en-US" dirty="0" err="1"/>
              <a:t>Varicode</a:t>
            </a:r>
            <a:r>
              <a:rPr lang="en-US" altLang="en-US" dirty="0"/>
              <a:t> character set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By transmitting redundant information with the data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By using a parity bit with each character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>
            <a:extLst>
              <a:ext uri="{FF2B5EF4-FFF2-40B4-BE49-F238E27FC236}">
                <a16:creationId xmlns:a16="http://schemas.microsoft.com/office/drawing/2014/main" id="{13987C03-B3A6-4369-A21B-BB4847F2E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G8C10 -- How does forward error correction (FEC) allow the receiver to correct data errors?</a:t>
            </a:r>
          </a:p>
        </p:txBody>
      </p:sp>
      <p:sp>
        <p:nvSpPr>
          <p:cNvPr id="78851" name="Content Placeholder 2">
            <a:extLst>
              <a:ext uri="{FF2B5EF4-FFF2-40B4-BE49-F238E27FC236}">
                <a16:creationId xmlns:a16="http://schemas.microsoft.com/office/drawing/2014/main" id="{2DD5D090-4D41-4FDE-BA84-2A66B7E28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By controlling transmitter output power for optimum signal strength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By using the Varicode character set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By transmitting redundant information with the data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By using a parity bit with each character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3B1DF940-659E-45FF-AF4E-D7EBBDAA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G8C05 -- In an ARQ mode, what is meant by a NAK response to a transmitted packet?</a:t>
            </a:r>
          </a:p>
        </p:txBody>
      </p:sp>
      <p:sp>
        <p:nvSpPr>
          <p:cNvPr id="79875" name="Content Placeholder 2">
            <a:extLst>
              <a:ext uri="{FF2B5EF4-FFF2-40B4-BE49-F238E27FC236}">
                <a16:creationId xmlns:a16="http://schemas.microsoft.com/office/drawing/2014/main" id="{6EC14D62-A046-4A34-9975-E0F00D44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Request retransmission of the packet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Packet was received without error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Receiving station connected and ready for transmission 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Entire file received correctly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>
            <a:extLst>
              <a:ext uri="{FF2B5EF4-FFF2-40B4-BE49-F238E27FC236}">
                <a16:creationId xmlns:a16="http://schemas.microsoft.com/office/drawing/2014/main" id="{00089435-9C0A-4551-B045-F2097C1D0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G8C05 -- In an ARQ mode, what is meant by a NAK response to a transmitted packet?</a:t>
            </a:r>
          </a:p>
        </p:txBody>
      </p:sp>
      <p:sp>
        <p:nvSpPr>
          <p:cNvPr id="80899" name="Content Placeholder 2">
            <a:extLst>
              <a:ext uri="{FF2B5EF4-FFF2-40B4-BE49-F238E27FC236}">
                <a16:creationId xmlns:a16="http://schemas.microsoft.com/office/drawing/2014/main" id="{A9942134-90DB-4D14-A8E0-F5ABF16EF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A. Request retransmission of the packet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Packet was received without error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Receiving station connected and ready for transmission 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Entire file received correctly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CA1A37E4-84AA-4803-83E2-B3D689C1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/>
              <a:t>G2E09 -- How do you join a contact between two stations using the PACTOR protocol?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id="{8F12ADBF-7FCF-4A39-B764-A0B7BD631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992563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Send broadcast packets containing your call sign while in MONITOR mode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Transmit a steady carrier until the PACTOR protocol times out and disconnects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C. Joining an existing contact is not possible, PACTOR connections are limited to two stations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Send a NAK response continuously so that the sending station must stand by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>
            <a:extLst>
              <a:ext uri="{FF2B5EF4-FFF2-40B4-BE49-F238E27FC236}">
                <a16:creationId xmlns:a16="http://schemas.microsoft.com/office/drawing/2014/main" id="{FE761A34-AAEE-4220-BEE7-C1F28CCC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/>
              <a:t>G2E09 -- How do you join a contact between two stations using the PACTOR protocol?</a:t>
            </a:r>
          </a:p>
        </p:txBody>
      </p:sp>
      <p:sp>
        <p:nvSpPr>
          <p:cNvPr id="82947" name="Content Placeholder 2">
            <a:extLst>
              <a:ext uri="{FF2B5EF4-FFF2-40B4-BE49-F238E27FC236}">
                <a16:creationId xmlns:a16="http://schemas.microsoft.com/office/drawing/2014/main" id="{D57A5516-CF07-40A2-95D2-C32EC4CC3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992563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Send broadcast packets containing your call sign while in MONITOR mode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Transmit a steady carrier until the PACTOR protocol times out and disconnects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Joining an existing contact is not possible, PACTOR connections are limited to two stations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Send a NAK response continuously so that the sending station must stand by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4722B5A1-B529-4E9F-8BB9-51001A9A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G8A12 --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QPSK modulation?</a:t>
            </a:r>
            <a:b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2800" b="1" dirty="0"/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E42F7C24-0E81-48E3-9B06-20726C530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784725"/>
          </a:xfrm>
        </p:spPr>
        <p:txBody>
          <a:bodyPr/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Modulation using quasi-parallel to serial conversion to reduce bandwidth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Modulation using quadra-pole sideband keying to generate spread spectrum signals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Modulation using Fast Fourier Transforms to generate frequencies at the first, second, third, and fourth harmonics of the carrier frequency to improve noise immunity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Modulation in which digital data is transmitted using 0-, 90-, 180- and 270-degrees phase shift to represent pairs of bits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4722B5A1-B529-4E9F-8BB9-51001A9A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G8A12 --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QPSK modulation?</a:t>
            </a:r>
            <a:b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2800" b="1" dirty="0"/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E42F7C24-0E81-48E3-9B06-20726C530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784725"/>
          </a:xfrm>
        </p:spPr>
        <p:txBody>
          <a:bodyPr/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Modulation using quasi-parallel to serial conversion to reduce bandwidth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Modulation using quadra-pole sideband keying to generate spread spectrum signals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Modulation using Fast Fourier Transforms to generate frequencies at the first, second, third, and fourth harmonics of the carrier frequency to improve noise immunity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Modulation in which digital data is transmitted using 0-, 90-, 180- and 270-degrees phase shift to represent pairs of bits</a:t>
            </a:r>
            <a:endParaRPr lang="en-US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3944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4722B5A1-B529-4E9F-8BB9-51001A9A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G2E12 -- Which of the following describes Winlink?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E42F7C24-0E81-48E3-9B06-20726C530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An amateur radio wireless network to send and receive email on the internet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A form of Packet Radio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A wireless network capable of both VHF and HF band operation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1787445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4722B5A1-B529-4E9F-8BB9-51001A9A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G2E12 -- Which of the following describes Winlink?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E42F7C24-0E81-48E3-9B06-20726C530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An amateur radio wireless network to send and receive email on the internet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A form of Packet Radio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A wireless network capable of both VHF and HF band operation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8487830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4722B5A1-B529-4E9F-8BB9-51001A9A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G2E13 -- What is another name for a Winlink Remote Message Server?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E42F7C24-0E81-48E3-9B06-20726C530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Terminal Node Controller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Gateway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RJ-45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Printer/Server</a:t>
            </a:r>
          </a:p>
        </p:txBody>
      </p:sp>
    </p:spTree>
    <p:extLst>
      <p:ext uri="{BB962C8B-B14F-4D97-AF65-F5344CB8AC3E}">
        <p14:creationId xmlns:p14="http://schemas.microsoft.com/office/powerpoint/2010/main" val="27895744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1A0E9D42-2CE5-4AD3-8A15-42740F5D5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G2E13 -- What is another name for a Winlink Remote Message Server?</a:t>
            </a:r>
          </a:p>
        </p:txBody>
      </p:sp>
      <p:sp>
        <p:nvSpPr>
          <p:cNvPr id="84995" name="Content Placeholder 2">
            <a:extLst>
              <a:ext uri="{FF2B5EF4-FFF2-40B4-BE49-F238E27FC236}">
                <a16:creationId xmlns:a16="http://schemas.microsoft.com/office/drawing/2014/main" id="{F14FD711-C4C5-4F15-B544-5272F638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49762"/>
          </a:xfrm>
        </p:spPr>
        <p:txBody>
          <a:bodyPr/>
          <a:lstStyle/>
          <a:p>
            <a:pPr marL="512763" marR="0" lvl="0" indent="-5127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 Terminal Node Controller</a:t>
            </a:r>
          </a:p>
          <a:p>
            <a:pPr marL="512763" marR="0" lvl="0" indent="-5127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 Gateway</a:t>
            </a:r>
          </a:p>
          <a:p>
            <a:pPr marL="512763" marR="0" lvl="0" indent="-5127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 RJ-45</a:t>
            </a:r>
          </a:p>
          <a:p>
            <a:pPr marL="512763" marR="0" lvl="0" indent="-5127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 Printer/Server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C2D7F02C-2D5B-48AB-B238-82A47BC9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G2E02 -- What is VARA?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43BEC2EA-8DB0-4234-81FC-B109AF7DE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A low signal-to-noise digital mode used for EME (</a:t>
            </a:r>
            <a:r>
              <a:rPr lang="en-US" altLang="en-US" dirty="0" err="1"/>
              <a:t>moonbounce</a:t>
            </a:r>
            <a:r>
              <a:rPr lang="en-US" altLang="en-US" dirty="0"/>
              <a:t>)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A digital protocol used with Winlink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A radio direction finding system used on VHF and UHF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D.A DX spotting system using a network of software defined radios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C2D7F02C-2D5B-48AB-B238-82A47BC9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G2E02 -- What is VARA?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43BEC2EA-8DB0-4234-81FC-B109AF7DE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A low signal-to-noise digital mode used for EME (</a:t>
            </a:r>
            <a:r>
              <a:rPr lang="en-US" altLang="en-US" dirty="0" err="1"/>
              <a:t>moonbounce</a:t>
            </a:r>
            <a:r>
              <a:rPr lang="en-US" altLang="en-US" dirty="0"/>
              <a:t>)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B. A digital protocol used with Winlink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A radio direction finding system used on VHF and UHF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D.A DX spotting system using a network of software defined radios</a:t>
            </a:r>
          </a:p>
        </p:txBody>
      </p:sp>
    </p:spTree>
    <p:extLst>
      <p:ext uri="{BB962C8B-B14F-4D97-AF65-F5344CB8AC3E}">
        <p14:creationId xmlns:p14="http://schemas.microsoft.com/office/powerpoint/2010/main" val="35112712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735102F5-95F4-44C1-84E1-12756E38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G2E07 -- Which of the following is a requirement when using the FT8 digital mode?</a:t>
            </a:r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E9015059-54A3-4A99-97EA-53C01A93E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 special hardware modem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Computer time accurate within approximately 1 second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Receiver attenuator set to -12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 vertically polarized antenna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B478EE59-1F37-4EA9-8BB7-A29B77C1C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G2E07 </a:t>
            </a:r>
            <a:r>
              <a:rPr lang="en-US" altLang="en-US" sz="2800" b="1" dirty="0"/>
              <a:t>-- Which of the following is a requirement when using the FT8 digital mode?</a:t>
            </a:r>
          </a:p>
        </p:txBody>
      </p:sp>
      <p:sp>
        <p:nvSpPr>
          <p:cNvPr id="74755" name="Content Placeholder 2">
            <a:extLst>
              <a:ext uri="{FF2B5EF4-FFF2-40B4-BE49-F238E27FC236}">
                <a16:creationId xmlns:a16="http://schemas.microsoft.com/office/drawing/2014/main" id="{85E08CDC-7E0F-43CC-B96F-BB0DF6CC3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A special hardware modem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Computer time accurate within approximately 1 second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Receiver attenuator set to -12 dB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 vertically polarized antenna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C2D7F02C-2D5B-48AB-B238-82A47BC9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G8A09 -- What type of modulation is used by the FT8 digital mode?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43BEC2EA-8DB0-4234-81FC-B109AF7DE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8-tone frequency shift keying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Vestigial sideband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Amplitude compressed AM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Direct sequence spread spectrum</a:t>
            </a:r>
          </a:p>
        </p:txBody>
      </p:sp>
    </p:spTree>
    <p:extLst>
      <p:ext uri="{BB962C8B-B14F-4D97-AF65-F5344CB8AC3E}">
        <p14:creationId xmlns:p14="http://schemas.microsoft.com/office/powerpoint/2010/main" val="24162129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>
            <a:extLst>
              <a:ext uri="{FF2B5EF4-FFF2-40B4-BE49-F238E27FC236}">
                <a16:creationId xmlns:a16="http://schemas.microsoft.com/office/drawing/2014/main" id="{FA7C63B1-4650-4615-8756-6A5971C79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G8A09 -- What type of modulation is used by the FT8 digital mode?</a:t>
            </a:r>
          </a:p>
        </p:txBody>
      </p:sp>
      <p:sp>
        <p:nvSpPr>
          <p:cNvPr id="87043" name="Content Placeholder 2">
            <a:extLst>
              <a:ext uri="{FF2B5EF4-FFF2-40B4-BE49-F238E27FC236}">
                <a16:creationId xmlns:a16="http://schemas.microsoft.com/office/drawing/2014/main" id="{7EBCBFEC-72A5-4DC5-A899-223B03507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8-tone frequency shift keying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Vestigial sideband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Amplitude compressed AM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Direct sequence spread spectrum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C4367B6B-35F1-497D-ACE8-65B86DB0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G8C07 -- Which of the following narrow-band digital modes can receive signals with very low signal-to-noise ratios?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46CCC702-53CE-4F44-BC80-20638A3C0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 dirty="0"/>
              <a:t>A. MSK144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 dirty="0"/>
              <a:t>B. FT8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 dirty="0"/>
              <a:t>C. AMTOR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 dirty="0"/>
              <a:t>D. MFSK32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>
            <a:extLst>
              <a:ext uri="{FF2B5EF4-FFF2-40B4-BE49-F238E27FC236}">
                <a16:creationId xmlns:a16="http://schemas.microsoft.com/office/drawing/2014/main" id="{1991B128-4B49-40FD-ADF4-4EDE9297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G8C07 -- Which of the following narrow-band digital modes can receive signals with very low signal-to-noise ratios?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EFDAE9D2-2F96-4C45-A630-7A1F00566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A. MSK144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>
                <a:solidFill>
                  <a:srgbClr val="FF0000"/>
                </a:solidFill>
              </a:rPr>
              <a:t>B. FT8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C. AMTOR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da-DK" altLang="en-US"/>
              <a:t>D. MFSK32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>
            <a:extLst>
              <a:ext uri="{FF2B5EF4-FFF2-40B4-BE49-F238E27FC236}">
                <a16:creationId xmlns:a16="http://schemas.microsoft.com/office/drawing/2014/main" id="{9D0193EB-D7AA-456F-9A40-1E88E97B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G8C15 -- What does an FT8 signal report of +3 mean?</a:t>
            </a:r>
          </a:p>
        </p:txBody>
      </p:sp>
      <p:sp>
        <p:nvSpPr>
          <p:cNvPr id="91139" name="Content Placeholder 2">
            <a:extLst>
              <a:ext uri="{FF2B5EF4-FFF2-40B4-BE49-F238E27FC236}">
                <a16:creationId xmlns:a16="http://schemas.microsoft.com/office/drawing/2014/main" id="{627C3C5E-7788-491C-B2A7-653049395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A. The signal is 3 times the noise level of an equivalent SSB signal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B. The signal is S3 (weak signals)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C. The signal-to-noise ratio is equivalent to +3dB in a 2.5 kHz bandwidth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D. The signal is 3 dB over S9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>
            <a:extLst>
              <a:ext uri="{FF2B5EF4-FFF2-40B4-BE49-F238E27FC236}">
                <a16:creationId xmlns:a16="http://schemas.microsoft.com/office/drawing/2014/main" id="{9D0193EB-D7AA-456F-9A40-1E88E97B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G8C15 -- What does an FT8 signal report of +3 mean?</a:t>
            </a:r>
          </a:p>
        </p:txBody>
      </p:sp>
      <p:sp>
        <p:nvSpPr>
          <p:cNvPr id="91139" name="Content Placeholder 2">
            <a:extLst>
              <a:ext uri="{FF2B5EF4-FFF2-40B4-BE49-F238E27FC236}">
                <a16:creationId xmlns:a16="http://schemas.microsoft.com/office/drawing/2014/main" id="{627C3C5E-7788-491C-B2A7-653049395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A. The signal is 3 times the noise level of an equivalent SSB signal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B. The signal is S3 (weak signals)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C. The signal-to-noise ratio is equivalent to +3dB in a 2.5 kHz bandwidth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D. The signal is 3 dB over S9</a:t>
            </a:r>
          </a:p>
        </p:txBody>
      </p:sp>
    </p:spTree>
    <p:extLst>
      <p:ext uri="{BB962C8B-B14F-4D97-AF65-F5344CB8AC3E}">
        <p14:creationId xmlns:p14="http://schemas.microsoft.com/office/powerpoint/2010/main" val="23381162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8DCC6564-120A-4F6D-BBE3-5DC10186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G2E15 -- Which of the following is a common location for FT8?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1FAA1C20-FDD4-49E8-91A2-F1140A35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A. Anywhere in the voice portion of the band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B. Anywhere in the CW portion of the band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C. Approximately 14.074 MHz to 14.077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D. Approximately 14.110 MHz to 14.113 MHz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8DCC6564-120A-4F6D-BBE3-5DC10186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G2E15 -- Which of the following is a common location for FT8?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1FAA1C20-FDD4-49E8-91A2-F1140A35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A. Anywhere in the voice portion of the band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B. Anywhere in the CW portion of the band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C. Approximately 14.074 MHz to 14.077 MHz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D. Approximately 14.110 MHz to 14.113 MHz</a:t>
            </a:r>
          </a:p>
        </p:txBody>
      </p:sp>
    </p:spTree>
    <p:extLst>
      <p:ext uri="{BB962C8B-B14F-4D97-AF65-F5344CB8AC3E}">
        <p14:creationId xmlns:p14="http://schemas.microsoft.com/office/powerpoint/2010/main" val="5290110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8DCC6564-120A-4F6D-BBE3-5DC10186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G2E04 -- Which of the following is good practice when choosing a transmitting frequency to answer a station calling CQ using FT8?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1FAA1C20-FDD4-49E8-91A2-F1140A35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A. Always call on the station’s frequency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B. Call on any frequency in the waterfall except the station’s frequency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C. Find a clear frequency during the same time slot as the calling station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D. Find a clear frequency during the alternate time slot to the calling station</a:t>
            </a:r>
          </a:p>
        </p:txBody>
      </p:sp>
    </p:spTree>
    <p:extLst>
      <p:ext uri="{BB962C8B-B14F-4D97-AF65-F5344CB8AC3E}">
        <p14:creationId xmlns:p14="http://schemas.microsoft.com/office/powerpoint/2010/main" val="34712762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8DCC6564-120A-4F6D-BBE3-5DC10186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G2E04 -- Which of the following is good practice when choosing a transmitting frequency to answer a station calling CQ using FT8?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1FAA1C20-FDD4-49E8-91A2-F1140A35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A. Always call on the station’s frequency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B. Call on any frequency in the waterfall except the station’s frequency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C. Find a clear frequency during the same time slot as the calling station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D. Find a clear frequency during the alternate time slot to the calling station</a:t>
            </a:r>
          </a:p>
        </p:txBody>
      </p:sp>
    </p:spTree>
    <p:extLst>
      <p:ext uri="{BB962C8B-B14F-4D97-AF65-F5344CB8AC3E}">
        <p14:creationId xmlns:p14="http://schemas.microsoft.com/office/powerpoint/2010/main" val="42259712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>
            <a:extLst>
              <a:ext uri="{FF2B5EF4-FFF2-40B4-BE49-F238E27FC236}">
                <a16:creationId xmlns:a16="http://schemas.microsoft.com/office/drawing/2014/main" id="{5FE49083-ECD6-4BA2-ACF5-E73510CD2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G8C02 -- Which digital mode is used as a low-power beacon for assessing HF propagation?</a:t>
            </a:r>
          </a:p>
        </p:txBody>
      </p:sp>
      <p:sp>
        <p:nvSpPr>
          <p:cNvPr id="92163" name="Content Placeholder 2">
            <a:extLst>
              <a:ext uri="{FF2B5EF4-FFF2-40B4-BE49-F238E27FC236}">
                <a16:creationId xmlns:a16="http://schemas.microsoft.com/office/drawing/2014/main" id="{06FAD5EB-2AD5-4CDB-826C-EEFB25A91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A. WSPR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B. Olivia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C. PSK31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D. SSB-SC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25336D9B-36A4-46B8-B717-6014156D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G8C02 -- Which digital mode is used as a low-power beacon for assessing HF propagation?</a:t>
            </a:r>
          </a:p>
        </p:txBody>
      </p:sp>
      <p:sp>
        <p:nvSpPr>
          <p:cNvPr id="93187" name="Content Placeholder 2">
            <a:extLst>
              <a:ext uri="{FF2B5EF4-FFF2-40B4-BE49-F238E27FC236}">
                <a16:creationId xmlns:a16="http://schemas.microsoft.com/office/drawing/2014/main" id="{FD262C33-6E06-47E1-81B9-60B69B9E3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WSPR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Olivia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C. PSK31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SSB-SC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25336D9B-36A4-46B8-B717-6014156D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G8C09 -- Which is true of mesh microwave nodes?</a:t>
            </a:r>
          </a:p>
        </p:txBody>
      </p:sp>
      <p:sp>
        <p:nvSpPr>
          <p:cNvPr id="93187" name="Content Placeholder 2">
            <a:extLst>
              <a:ext uri="{FF2B5EF4-FFF2-40B4-BE49-F238E27FC236}">
                <a16:creationId xmlns:a16="http://schemas.microsoft.com/office/drawing/2014/main" id="{FD262C33-6E06-47E1-81B9-60B69B9E3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Having more nodes increases signal strengths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If one node fails, a packet may still reach its target station via an alternate node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C. Links between two nodes in a network may have different frequencies and bandwidths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More nodes reduce overall microwave out of band interference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2531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25336D9B-36A4-46B8-B717-6014156D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G8C09 -- Which is true of mesh microwave nodes?</a:t>
            </a:r>
          </a:p>
        </p:txBody>
      </p:sp>
      <p:sp>
        <p:nvSpPr>
          <p:cNvPr id="93187" name="Content Placeholder 2">
            <a:extLst>
              <a:ext uri="{FF2B5EF4-FFF2-40B4-BE49-F238E27FC236}">
                <a16:creationId xmlns:a16="http://schemas.microsoft.com/office/drawing/2014/main" id="{FD262C33-6E06-47E1-81B9-60B69B9E3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Having more nodes increases signal strengths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If one node fails, a packet may still reach its target station via an alternate node</a:t>
            </a:r>
            <a:endParaRPr lang="en-US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C. Links between two nodes in a network may have different frequencies and bandwidths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More nodes reduce overall microwave out of band interference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8864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8DCC6564-120A-4F6D-BBE3-5DC10186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G2E11 -- What is the primary purpose of an Amateur Radio Emergency Data Network (AREDN) mesh network?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1FAA1C20-FDD4-49E8-91A2-F1140A35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A. To provide FM repeater coverage in remote areas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B. To provide real time propagation data by monitoring amateur radio transmissions worldwide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C. To provide high-speed data services during an emergency or community event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D. To provide DX spotting reports to aid contesters and </a:t>
            </a:r>
            <a:r>
              <a:rPr lang="en-US" altLang="en-US" sz="2800" dirty="0" err="1"/>
              <a:t>DXers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181962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8DCC6564-120A-4F6D-BBE3-5DC10186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G2E11 -- What is the primary purpose of an Amateur Radio Emergency Data Network (AREDN) mesh network?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1FAA1C20-FDD4-49E8-91A2-F1140A35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A. To provide FM repeater coverage in remote areas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B. To provide real time propagation data by monitoring amateur radio transmissions worldwide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C. To provide high-speed data services during an emergency or community event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D. To provide DX spotting reports to aid contesters and </a:t>
            </a:r>
            <a:r>
              <a:rPr lang="en-US" altLang="en-US" sz="2800" dirty="0" err="1"/>
              <a:t>DXers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3907089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CDC5A65A-EF25-401E-A7CB-8B4540035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609600"/>
            <a:ext cx="72390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</a:rPr>
              <a:t>Receiving and transmitting </a:t>
            </a:r>
            <a:br>
              <a:rPr lang="en-US" altLang="en-US" dirty="0">
                <a:solidFill>
                  <a:srgbClr val="0070C0"/>
                </a:solidFill>
              </a:rPr>
            </a:br>
            <a:r>
              <a:rPr lang="en-US" altLang="en-US" dirty="0">
                <a:solidFill>
                  <a:srgbClr val="0070C0"/>
                </a:solidFill>
              </a:rPr>
              <a:t>digital modes</a:t>
            </a:r>
            <a:br>
              <a:rPr lang="en-US" altLang="en-US" dirty="0">
                <a:solidFill>
                  <a:srgbClr val="00B0F0"/>
                </a:solidFill>
              </a:rPr>
            </a:br>
            <a:endParaRPr lang="en-US" altLang="en-US" dirty="0"/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22292DBA-79E6-4828-A174-36B4ABCB9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Overview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Most digital modes on HF use USB.</a:t>
            </a:r>
          </a:p>
          <a:p>
            <a:pPr lvl="2">
              <a:defRPr/>
            </a:pPr>
            <a:r>
              <a:rPr lang="en-US" altLang="en-US" dirty="0"/>
              <a:t>RTTY is an exception, it uses LSB.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Popular weak signal modes are:</a:t>
            </a:r>
          </a:p>
          <a:p>
            <a:pPr lvl="2">
              <a:defRPr/>
            </a:pPr>
            <a:r>
              <a:rPr lang="en-US" altLang="en-US" dirty="0"/>
              <a:t>FT8</a:t>
            </a:r>
          </a:p>
          <a:p>
            <a:pPr lvl="2">
              <a:defRPr/>
            </a:pPr>
            <a:r>
              <a:rPr lang="en-US" altLang="en-US" dirty="0"/>
              <a:t>JT65</a:t>
            </a:r>
          </a:p>
          <a:p>
            <a:pPr lvl="2">
              <a:defRPr/>
            </a:pPr>
            <a:r>
              <a:rPr lang="en-US" altLang="en-US" dirty="0"/>
              <a:t>JT9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PSK31 can use either, but most use USB.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Wrong sideband will prevent proper decoding.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>
            <a:extLst>
              <a:ext uri="{FF2B5EF4-FFF2-40B4-BE49-F238E27FC236}">
                <a16:creationId xmlns:a16="http://schemas.microsoft.com/office/drawing/2014/main" id="{55E07C00-4EEE-4E57-9A51-BD35A3133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Receiving and transmitting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digital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1957B-69DF-489A-AE8B-AB565003A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Overview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Most modes are now done in software using a soundcard, either external or in a computer.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Software or modem must be configured correctly:</a:t>
            </a:r>
          </a:p>
          <a:p>
            <a:pPr lvl="2">
              <a:defRPr/>
            </a:pPr>
            <a:r>
              <a:rPr lang="en-US" altLang="en-US" dirty="0"/>
              <a:t>Correct baud rate.</a:t>
            </a:r>
          </a:p>
          <a:p>
            <a:pPr lvl="2">
              <a:defRPr/>
            </a:pPr>
            <a:r>
              <a:rPr lang="en-US" altLang="en-US" dirty="0"/>
              <a:t>Correct tone frequencies.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Typical Software:</a:t>
            </a:r>
          </a:p>
          <a:p>
            <a:pPr lvl="2">
              <a:defRPr/>
            </a:pPr>
            <a:r>
              <a:rPr lang="en-US" altLang="en-US" dirty="0"/>
              <a:t>PSK31 – </a:t>
            </a:r>
            <a:r>
              <a:rPr lang="en-US" altLang="en-US" dirty="0" err="1"/>
              <a:t>Digipan</a:t>
            </a:r>
            <a:r>
              <a:rPr lang="en-US" altLang="en-US" dirty="0"/>
              <a:t> or </a:t>
            </a:r>
            <a:r>
              <a:rPr lang="en-US" altLang="en-US" dirty="0" err="1"/>
              <a:t>Fldigi</a:t>
            </a:r>
            <a:endParaRPr lang="en-US" altLang="en-US" dirty="0"/>
          </a:p>
          <a:p>
            <a:pPr lvl="2">
              <a:defRPr/>
            </a:pPr>
            <a:r>
              <a:rPr lang="en-US" altLang="en-US" dirty="0"/>
              <a:t>FT8 – WSJT-X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Some radios provide a data port to use instead of the mic input.</a:t>
            </a:r>
          </a:p>
          <a:p>
            <a:pPr>
              <a:defRPr/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>
            <a:extLst>
              <a:ext uri="{FF2B5EF4-FFF2-40B4-BE49-F238E27FC236}">
                <a16:creationId xmlns:a16="http://schemas.microsoft.com/office/drawing/2014/main" id="{350F295A-DC7B-4525-A59B-5C756BBD57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8800" y="182563"/>
            <a:ext cx="6858000" cy="16002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Receiving and transmitting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digital modes</a:t>
            </a:r>
            <a:endParaRPr lang="en-US" altLang="en-US" sz="6000" b="1"/>
          </a:p>
        </p:txBody>
      </p:sp>
      <p:sp>
        <p:nvSpPr>
          <p:cNvPr id="96259" name="Content Placeholder 2">
            <a:extLst>
              <a:ext uri="{FF2B5EF4-FFF2-40B4-BE49-F238E27FC236}">
                <a16:creationId xmlns:a16="http://schemas.microsoft.com/office/drawing/2014/main" id="{3092FF14-5D61-4093-909B-8F6525DC15C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00200"/>
            <a:ext cx="6858000" cy="914400"/>
          </a:xfrm>
        </p:spPr>
        <p:txBody>
          <a:bodyPr/>
          <a:lstStyle/>
          <a:p>
            <a:pPr eaLnBrk="1" hangingPunct="1"/>
            <a:r>
              <a:rPr lang="en-US" altLang="en-US"/>
              <a:t>Setting Up for Digital Modes.</a:t>
            </a:r>
          </a:p>
        </p:txBody>
      </p:sp>
      <p:pic>
        <p:nvPicPr>
          <p:cNvPr id="96260" name="Picture 2">
            <a:extLst>
              <a:ext uri="{FF2B5EF4-FFF2-40B4-BE49-F238E27FC236}">
                <a16:creationId xmlns:a16="http://schemas.microsoft.com/office/drawing/2014/main" id="{3B04A4C2-A985-44C6-B8B7-84058D81D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678180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7D233B-72C2-4A01-BD5E-DE29D4DB1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Receiving and transmitting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digital modes</a:t>
            </a:r>
            <a:br>
              <a:rPr lang="en-US" altLang="en-US">
                <a:solidFill>
                  <a:srgbClr val="00B0F0"/>
                </a:solidFill>
              </a:rPr>
            </a:br>
            <a:endParaRPr lang="en-US" altLang="en-US"/>
          </a:p>
        </p:txBody>
      </p:sp>
      <p:sp>
        <p:nvSpPr>
          <p:cNvPr id="97283" name="Content Placeholder 2">
            <a:extLst>
              <a:ext uri="{FF2B5EF4-FFF2-40B4-BE49-F238E27FC236}">
                <a16:creationId xmlns:a16="http://schemas.microsoft.com/office/drawing/2014/main" id="{4E82037B-65A5-4D21-9C05-1BC3FFEAE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Bandwidth of digital modes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FCC rules, §97.3(a)(8), defines bandwidth of digital signals the same as any other signals.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The most common method of generating digital modes is computer sound card to mic input of radio.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Therefore, all digital modes must not exceed 2.8Khz, standard SSB voice bandwidth.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Bandwidth changes with symbol rate.</a:t>
            </a:r>
          </a:p>
          <a:p>
            <a:pPr lvl="2"/>
            <a:r>
              <a:rPr lang="en-US" altLang="en-US"/>
              <a:t>Increase in symbol rate = increase in bandwidth.</a:t>
            </a:r>
          </a:p>
          <a:p>
            <a:pPr marL="1371600" lvl="3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>
            <a:extLst>
              <a:ext uri="{FF2B5EF4-FFF2-40B4-BE49-F238E27FC236}">
                <a16:creationId xmlns:a16="http://schemas.microsoft.com/office/drawing/2014/main" id="{0DCD7338-C783-426A-B612-3D19267A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Receiving and transmitting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digital modes</a:t>
            </a:r>
            <a:br>
              <a:rPr lang="en-US" altLang="en-US">
                <a:solidFill>
                  <a:srgbClr val="00B0F0"/>
                </a:solidFill>
              </a:rPr>
            </a:br>
            <a:endParaRPr lang="en-US" altLang="en-US"/>
          </a:p>
        </p:txBody>
      </p:sp>
      <p:sp>
        <p:nvSpPr>
          <p:cNvPr id="98307" name="Content Placeholder 2">
            <a:extLst>
              <a:ext uri="{FF2B5EF4-FFF2-40B4-BE49-F238E27FC236}">
                <a16:creationId xmlns:a16="http://schemas.microsoft.com/office/drawing/2014/main" id="{59D3CF0F-C7E7-43A8-8555-1A032C84D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Bandwidth of digital modes</a:t>
            </a:r>
          </a:p>
          <a:p>
            <a:pPr lvl="2"/>
            <a:r>
              <a:rPr lang="en-US" altLang="en-US" sz="2800"/>
              <a:t>Bandwidth Comparison of Digital Modes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3558D44-4EB4-4570-948E-DDC23ECB83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327203"/>
              </p:ext>
            </p:extLst>
          </p:nvPr>
        </p:nvGraphicFramePr>
        <p:xfrm>
          <a:off x="1600200" y="2727326"/>
          <a:ext cx="6019800" cy="3661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Mode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Bandwidth (HZ)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PSK31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FT8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RTTY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200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MFSK16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300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JT65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350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Olivia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1000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MT63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2000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649">
                <a:tc>
                  <a:txBody>
                    <a:bodyPr/>
                    <a:lstStyle/>
                    <a:p>
                      <a:r>
                        <a:rPr lang="en-US" sz="1800" dirty="0"/>
                        <a:t>PACTOR 3</a:t>
                      </a:r>
                    </a:p>
                    <a:p>
                      <a:r>
                        <a:rPr lang="en-US" sz="1800" dirty="0"/>
                        <a:t>PACTOR 4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2300</a:t>
                      </a:r>
                    </a:p>
                    <a:p>
                      <a:r>
                        <a:rPr lang="en-US" sz="1800" dirty="0"/>
                        <a:t>2300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>
            <a:extLst>
              <a:ext uri="{FF2B5EF4-FFF2-40B4-BE49-F238E27FC236}">
                <a16:creationId xmlns:a16="http://schemas.microsoft.com/office/drawing/2014/main" id="{4D4C87BE-D761-444B-A906-D79FA7845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Receiving and transmitting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digital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298C4-A6E9-4528-B342-16A1D8BC0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Transmitter Duty Cycle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Most amateur transmitters are not designed to operate at full power for extended time.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Time between full power on and power off.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Most digital modes are 100% duty cycles.</a:t>
            </a:r>
          </a:p>
          <a:p>
            <a:pPr lvl="2" eaLnBrk="1" hangingPunct="1">
              <a:defRPr/>
            </a:pPr>
            <a:r>
              <a:rPr lang="en-US" altLang="en-US" dirty="0"/>
              <a:t>PSK31</a:t>
            </a:r>
          </a:p>
          <a:p>
            <a:pPr lvl="2" eaLnBrk="1" hangingPunct="1">
              <a:defRPr/>
            </a:pPr>
            <a:r>
              <a:rPr lang="en-US" altLang="en-US" dirty="0"/>
              <a:t>RTTY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Weak signal modes have low duty cycles.</a:t>
            </a:r>
          </a:p>
          <a:p>
            <a:pPr lvl="2">
              <a:defRPr/>
            </a:pPr>
            <a:r>
              <a:rPr lang="en-US" altLang="en-US" dirty="0"/>
              <a:t>PACTOR</a:t>
            </a:r>
          </a:p>
          <a:p>
            <a:pPr lvl="2">
              <a:defRPr/>
            </a:pPr>
            <a:r>
              <a:rPr lang="en-US" altLang="en-US" dirty="0"/>
              <a:t>FT8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6CAB27C1-864A-42D8-98C2-159688DD0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Receiving and transmitting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digital modes</a:t>
            </a:r>
            <a:br>
              <a:rPr lang="en-US" altLang="en-US">
                <a:solidFill>
                  <a:srgbClr val="00B0F0"/>
                </a:solidFill>
              </a:rPr>
            </a:br>
            <a:endParaRPr lang="en-US" altLang="en-US"/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DF4057FB-836B-4430-B676-C2BCC15BF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Digital Mode Signal Quality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Most common problem when using AFSK is supplying too little or too much audio from the computer to the radio mic input.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If using a waterfall display, additional lines on either side of the main signal indicates a distorted signal caused by overmodulation.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Use digital data input if available.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Also use less power out.</a:t>
            </a:r>
          </a:p>
          <a:p>
            <a:pPr lvl="2">
              <a:defRPr/>
            </a:pPr>
            <a:r>
              <a:rPr lang="en-US" altLang="en-US" dirty="0"/>
              <a:t>10 Watts to 50 Watts for most digital modes.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endParaRPr lang="en-US" altLang="en-US" sz="2000" dirty="0"/>
          </a:p>
          <a:p>
            <a:pPr marL="1371600" lvl="3" indent="0"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>
            <a:extLst>
              <a:ext uri="{FF2B5EF4-FFF2-40B4-BE49-F238E27FC236}">
                <a16:creationId xmlns:a16="http://schemas.microsoft.com/office/drawing/2014/main" id="{54752F51-F9B2-4258-AE83-B0A4D1AC0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Receiving and transmitting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digital modes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713D1-7ED3-4D35-BB1C-ECB9C1D28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ALC and Digital Modes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Automatic Level Control (ALC) is used to prevent overdrive  of amplifier output stage which will distort the signal.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For digital signals ALC distortion makes it harder to decode the signal and creates spurious emissions like overmodulation does.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Therefore, ALC should be disabled or adjusted so it does not activate.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>
            <a:extLst>
              <a:ext uri="{FF2B5EF4-FFF2-40B4-BE49-F238E27FC236}">
                <a16:creationId xmlns:a16="http://schemas.microsoft.com/office/drawing/2014/main" id="{AC08AB4C-B1DC-4CC3-8019-5DCE50DF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G2E01 -- Which mode is normally used when sending RTTY signals via AFSK with an SSB transmitter?</a:t>
            </a:r>
          </a:p>
        </p:txBody>
      </p:sp>
      <p:sp>
        <p:nvSpPr>
          <p:cNvPr id="102403" name="Content Placeholder 2">
            <a:extLst>
              <a:ext uri="{FF2B5EF4-FFF2-40B4-BE49-F238E27FC236}">
                <a16:creationId xmlns:a16="http://schemas.microsoft.com/office/drawing/2014/main" id="{0A9AFEB2-8AD5-4346-9006-A8FB1A1BD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USB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DSB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CW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LSB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>
            <a:extLst>
              <a:ext uri="{FF2B5EF4-FFF2-40B4-BE49-F238E27FC236}">
                <a16:creationId xmlns:a16="http://schemas.microsoft.com/office/drawing/2014/main" id="{AC08AB4C-B1DC-4CC3-8019-5DCE50DF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G2E01 -- Which mode is normally used when sending RTTY signals via AFSK with an SSB transmitter?</a:t>
            </a:r>
          </a:p>
        </p:txBody>
      </p:sp>
      <p:sp>
        <p:nvSpPr>
          <p:cNvPr id="102403" name="Content Placeholder 2">
            <a:extLst>
              <a:ext uri="{FF2B5EF4-FFF2-40B4-BE49-F238E27FC236}">
                <a16:creationId xmlns:a16="http://schemas.microsoft.com/office/drawing/2014/main" id="{0A9AFEB2-8AD5-4346-9006-A8FB1A1BD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USB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DSB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CW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D. LSB</a:t>
            </a:r>
          </a:p>
        </p:txBody>
      </p:sp>
    </p:spTree>
    <p:extLst>
      <p:ext uri="{BB962C8B-B14F-4D97-AF65-F5344CB8AC3E}">
        <p14:creationId xmlns:p14="http://schemas.microsoft.com/office/powerpoint/2010/main" val="41902132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>
            <a:extLst>
              <a:ext uri="{FF2B5EF4-FFF2-40B4-BE49-F238E27FC236}">
                <a16:creationId xmlns:a16="http://schemas.microsoft.com/office/drawing/2014/main" id="{AC08AB4C-B1DC-4CC3-8019-5DCE50DF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G2E05 -- What is the standard sideband for JT65, JT9, FT4, or FT8 digital signal when using AFSK?</a:t>
            </a:r>
          </a:p>
        </p:txBody>
      </p:sp>
      <p:sp>
        <p:nvSpPr>
          <p:cNvPr id="102403" name="Content Placeholder 2">
            <a:extLst>
              <a:ext uri="{FF2B5EF4-FFF2-40B4-BE49-F238E27FC236}">
                <a16:creationId xmlns:a16="http://schemas.microsoft.com/office/drawing/2014/main" id="{0A9AFEB2-8AD5-4346-9006-A8FB1A1BD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LSB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USB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DSB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SSB</a:t>
            </a:r>
          </a:p>
        </p:txBody>
      </p:sp>
    </p:spTree>
    <p:extLst>
      <p:ext uri="{BB962C8B-B14F-4D97-AF65-F5344CB8AC3E}">
        <p14:creationId xmlns:p14="http://schemas.microsoft.com/office/powerpoint/2010/main" val="92004433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B45A416D-53E5-4CB4-8CC0-B99457760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G2E05 -- What is the standard sideband for JT65, JT9, FT4, or FT8 digital signal when using AFSK?</a:t>
            </a:r>
          </a:p>
        </p:txBody>
      </p:sp>
      <p:sp>
        <p:nvSpPr>
          <p:cNvPr id="103427" name="Content Placeholder 2">
            <a:extLst>
              <a:ext uri="{FF2B5EF4-FFF2-40B4-BE49-F238E27FC236}">
                <a16:creationId xmlns:a16="http://schemas.microsoft.com/office/drawing/2014/main" id="{EB3576D6-475F-4F3E-8202-0B7418CCC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LSB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B. USB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DSB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SSB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>
            <a:extLst>
              <a:ext uri="{FF2B5EF4-FFF2-40B4-BE49-F238E27FC236}">
                <a16:creationId xmlns:a16="http://schemas.microsoft.com/office/drawing/2014/main" id="{7EC1B10F-6F31-4255-A27B-11EF79BF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G2E14 – What could be wrong if you cannot decode an RTTY or other FSK signal even though it is apparently tuned in properly?</a:t>
            </a:r>
          </a:p>
        </p:txBody>
      </p:sp>
      <p:sp>
        <p:nvSpPr>
          <p:cNvPr id="104451" name="Content Placeholder 2">
            <a:extLst>
              <a:ext uri="{FF2B5EF4-FFF2-40B4-BE49-F238E27FC236}">
                <a16:creationId xmlns:a16="http://schemas.microsoft.com/office/drawing/2014/main" id="{F5F7B38B-7440-4BB2-9B59-706B526A7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mark and space frequencies may be reversed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You may have selected the wrong baud rate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You may be listening on the wrong sideband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>
            <a:extLst>
              <a:ext uri="{FF2B5EF4-FFF2-40B4-BE49-F238E27FC236}">
                <a16:creationId xmlns:a16="http://schemas.microsoft.com/office/drawing/2014/main" id="{7B0F060C-7135-47D4-BE77-366CDAEB8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G2E14 – What could be wrong if you cannot decode an RTTY or other FSK signal even though it is apparently tuned in properly?</a:t>
            </a:r>
          </a:p>
        </p:txBody>
      </p:sp>
      <p:sp>
        <p:nvSpPr>
          <p:cNvPr id="105475" name="Content Placeholder 2">
            <a:extLst>
              <a:ext uri="{FF2B5EF4-FFF2-40B4-BE49-F238E27FC236}">
                <a16:creationId xmlns:a16="http://schemas.microsoft.com/office/drawing/2014/main" id="{D8144ABF-62D7-4B3C-855B-900F5D28D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mark and space frequencies may be reversed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You may have selected the wrong baud rate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You may be listening on the wrong sideband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All these choices are correct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>
            <a:extLst>
              <a:ext uri="{FF2B5EF4-FFF2-40B4-BE49-F238E27FC236}">
                <a16:creationId xmlns:a16="http://schemas.microsoft.com/office/drawing/2014/main" id="{F0EFEF60-6C19-4F53-AE74-0124276BE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 dirty="0"/>
              <a:t>G8B10 -- What is the relationship between transmitted symbol rate and bandwidth?</a:t>
            </a:r>
          </a:p>
        </p:txBody>
      </p:sp>
      <p:sp>
        <p:nvSpPr>
          <p:cNvPr id="106499" name="Content Placeholder 2">
            <a:extLst>
              <a:ext uri="{FF2B5EF4-FFF2-40B4-BE49-F238E27FC236}">
                <a16:creationId xmlns:a16="http://schemas.microsoft.com/office/drawing/2014/main" id="{AF6FFCB9-2B1D-44C7-A6F4-74F1E8A64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Symbol rate and bandwidth are not related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B. Higher symbol rates require wider bandwidth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C. Lower symbol rates require wider bandwidth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Bandwidth is always half the symbol rate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235B4EFB-06CE-4E83-B8FB-4223271A9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 eaLnBrk="1" hangingPunct="1"/>
            <a:r>
              <a:rPr lang="en-US" altLang="en-US" sz="2800" b="1"/>
              <a:t>G8B10 -- What is the relationship between transmitted symbol rate and bandwidth?</a:t>
            </a:r>
          </a:p>
        </p:txBody>
      </p:sp>
      <p:sp>
        <p:nvSpPr>
          <p:cNvPr id="107523" name="Content Placeholder 2">
            <a:extLst>
              <a:ext uri="{FF2B5EF4-FFF2-40B4-BE49-F238E27FC236}">
                <a16:creationId xmlns:a16="http://schemas.microsoft.com/office/drawing/2014/main" id="{111745DE-9433-49E9-98B6-05BADBD0A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992562"/>
          </a:xfrm>
        </p:spPr>
        <p:txBody>
          <a:bodyPr/>
          <a:lstStyle/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A. Symbol rate and bandwidth are not related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Higher symbol rates require wider bandwidth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C. Lower symbol rates require wider bandwidth</a:t>
            </a:r>
          </a:p>
          <a:p>
            <a:pPr marL="512763" indent="-512763" eaLnBrk="1" hangingPunct="1">
              <a:buFont typeface="Arial" panose="020B0604020202020204" pitchFamily="34" charset="0"/>
              <a:buNone/>
            </a:pPr>
            <a:r>
              <a:rPr lang="en-US" altLang="en-US"/>
              <a:t>D. Bandwidth is always half the symbol rate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>
            <a:extLst>
              <a:ext uri="{FF2B5EF4-FFF2-40B4-BE49-F238E27FC236}">
                <a16:creationId xmlns:a16="http://schemas.microsoft.com/office/drawing/2014/main" id="{F8801D1E-AD24-4607-8715-BA0E9B60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G8B08 -- Why is it important to know the duty cycle of the mode you are using when transmitting?</a:t>
            </a:r>
          </a:p>
        </p:txBody>
      </p:sp>
      <p:sp>
        <p:nvSpPr>
          <p:cNvPr id="108547" name="Content Placeholder 2">
            <a:extLst>
              <a:ext uri="{FF2B5EF4-FFF2-40B4-BE49-F238E27FC236}">
                <a16:creationId xmlns:a16="http://schemas.microsoft.com/office/drawing/2014/main" id="{CABFCCE8-A73A-461A-9AFB-B845BB851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	To aid in tuning your transmitter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	Some modes have high duty cycles which could exceed the transmitter's average power rating.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	To allow time for the other station to break in during a transmission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	All of these choices are correct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>
            <a:extLst>
              <a:ext uri="{FF2B5EF4-FFF2-40B4-BE49-F238E27FC236}">
                <a16:creationId xmlns:a16="http://schemas.microsoft.com/office/drawing/2014/main" id="{96F50565-E674-482F-A89E-DD216AD27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G8B08 -- Why is it important to know the duty cycle of the mode you are using when transmitting?</a:t>
            </a:r>
          </a:p>
        </p:txBody>
      </p:sp>
      <p:sp>
        <p:nvSpPr>
          <p:cNvPr id="70659" name="Content Placeholder 2">
            <a:extLst>
              <a:ext uri="{FF2B5EF4-FFF2-40B4-BE49-F238E27FC236}">
                <a16:creationId xmlns:a16="http://schemas.microsoft.com/office/drawing/2014/main" id="{4A7B4D3D-94F6-4A83-838C-34E8868F6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>
            <a:normAutofit/>
          </a:bodyPr>
          <a:lstStyle/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A.	To aid in tuning your transmitter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B.	</a:t>
            </a:r>
            <a:r>
              <a:rPr lang="en-US" b="1" dirty="0">
                <a:solidFill>
                  <a:srgbClr val="C00000"/>
                </a:solidFill>
              </a:rPr>
              <a:t>Some modes have high duty cycles which could exceed the transmitter's average power rating.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C.	To allow time for the other station to break in during a transmission</a:t>
            </a:r>
          </a:p>
          <a:p>
            <a:pPr marL="512763" indent="-512763">
              <a:buFont typeface="Arial" charset="0"/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D.	All of these choices are correct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>
            <a:extLst>
              <a:ext uri="{FF2B5EF4-FFF2-40B4-BE49-F238E27FC236}">
                <a16:creationId xmlns:a16="http://schemas.microsoft.com/office/drawing/2014/main" id="{E2DF6FFD-71A4-444B-A6C6-8994FA12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G8C13 -- What is indicated on a waterfall display by one or more vertical lines on either side of a digital signal?</a:t>
            </a:r>
          </a:p>
        </p:txBody>
      </p:sp>
      <p:sp>
        <p:nvSpPr>
          <p:cNvPr id="110595" name="Content Placeholder 2">
            <a:extLst>
              <a:ext uri="{FF2B5EF4-FFF2-40B4-BE49-F238E27FC236}">
                <a16:creationId xmlns:a16="http://schemas.microsoft.com/office/drawing/2014/main" id="{D57AE580-6639-4E0D-A1CA-286AC2889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Long path propagation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Backscatter propagation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Insufficient modulation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Overmodulation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>
            <a:extLst>
              <a:ext uri="{FF2B5EF4-FFF2-40B4-BE49-F238E27FC236}">
                <a16:creationId xmlns:a16="http://schemas.microsoft.com/office/drawing/2014/main" id="{F9245428-70FF-4C59-8FBD-F8FA9578C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G8C13 -- What is indicated on a waterfall display by one or more vertical lines on either side of a digital signal?</a:t>
            </a:r>
          </a:p>
        </p:txBody>
      </p:sp>
      <p:sp>
        <p:nvSpPr>
          <p:cNvPr id="111619" name="Content Placeholder 2">
            <a:extLst>
              <a:ext uri="{FF2B5EF4-FFF2-40B4-BE49-F238E27FC236}">
                <a16:creationId xmlns:a16="http://schemas.microsoft.com/office/drawing/2014/main" id="{979500DD-726F-4F82-BE0B-EA22BCD34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Long path propagation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Backscatter propagation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Insufficient modulation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Overmodulation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>
            <a:extLst>
              <a:ext uri="{FF2B5EF4-FFF2-40B4-BE49-F238E27FC236}">
                <a16:creationId xmlns:a16="http://schemas.microsoft.com/office/drawing/2014/main" id="{E5E4095D-664F-441F-A24C-90FB49420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G4A11 -- Why should the ALC system be inactive when transmitting AFSK data signals?</a:t>
            </a:r>
          </a:p>
        </p:txBody>
      </p:sp>
      <p:sp>
        <p:nvSpPr>
          <p:cNvPr id="112643" name="Content Placeholder 2">
            <a:extLst>
              <a:ext uri="{FF2B5EF4-FFF2-40B4-BE49-F238E27FC236}">
                <a16:creationId xmlns:a16="http://schemas.microsoft.com/office/drawing/2014/main" id="{B7413190-EB11-450B-AB84-10DB56ADB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ALC will invert the modulation of the AFSK mode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The ALC action distorts the signal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When using digital modes, too much ALC activity can cause the transmitter to overheat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>
            <a:extLst>
              <a:ext uri="{FF2B5EF4-FFF2-40B4-BE49-F238E27FC236}">
                <a16:creationId xmlns:a16="http://schemas.microsoft.com/office/drawing/2014/main" id="{79C3E2D5-8B88-4E34-A583-E65B64CE2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G4A11 -- Why should the ALC system be inactive when transmitting AFSK data signals?</a:t>
            </a:r>
          </a:p>
        </p:txBody>
      </p:sp>
      <p:sp>
        <p:nvSpPr>
          <p:cNvPr id="113667" name="Content Placeholder 2">
            <a:extLst>
              <a:ext uri="{FF2B5EF4-FFF2-40B4-BE49-F238E27FC236}">
                <a16:creationId xmlns:a16="http://schemas.microsoft.com/office/drawing/2014/main" id="{8F48F0EF-68DA-4A3A-BF70-04D646B38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ALC will invert the modulation of the AFSK mode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B. The ALC action distorts the signal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When using digital modes, too much ALC activity can cause the transmitter to overheat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D. All these choices are correct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>
            <a:extLst>
              <a:ext uri="{FF2B5EF4-FFF2-40B4-BE49-F238E27FC236}">
                <a16:creationId xmlns:a16="http://schemas.microsoft.com/office/drawing/2014/main" id="{0A229098-2B23-4986-9934-9C90BDA6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CAE07-4F37-4E53-A605-C60AE5408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Initiating and Terminating Digital Contacts.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Initiating a contact.</a:t>
            </a:r>
          </a:p>
          <a:p>
            <a:pPr lvl="2">
              <a:defRPr/>
            </a:pPr>
            <a:r>
              <a:rPr lang="en-US" dirty="0"/>
              <a:t>Digital QSOs follow the general structure of RTTY operating.</a:t>
            </a:r>
          </a:p>
          <a:p>
            <a:pPr lvl="2">
              <a:defRPr/>
            </a:pPr>
            <a:r>
              <a:rPr lang="en-US" dirty="0"/>
              <a:t>CQ on RTTY and PSK31 look similar to other modes: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/>
              <a:t>CQ </a:t>
            </a:r>
            <a:r>
              <a:rPr lang="en-US" dirty="0" err="1"/>
              <a:t>CQ</a:t>
            </a:r>
            <a:r>
              <a:rPr lang="en-US" dirty="0"/>
              <a:t> </a:t>
            </a:r>
            <a:r>
              <a:rPr lang="en-US" dirty="0" err="1"/>
              <a:t>CQ</a:t>
            </a:r>
            <a:r>
              <a:rPr lang="en-US" dirty="0"/>
              <a:t> DE WD0FYV </a:t>
            </a:r>
            <a:r>
              <a:rPr lang="en-US" dirty="0" err="1"/>
              <a:t>WD0FYV</a:t>
            </a:r>
            <a:r>
              <a:rPr lang="en-US" dirty="0"/>
              <a:t> </a:t>
            </a:r>
            <a:r>
              <a:rPr lang="en-US" dirty="0" err="1"/>
              <a:t>WD0FYV</a:t>
            </a:r>
            <a:r>
              <a:rPr lang="en-US" dirty="0"/>
              <a:t> K</a:t>
            </a:r>
          </a:p>
          <a:p>
            <a:pPr lvl="2">
              <a:defRPr/>
            </a:pPr>
            <a:r>
              <a:rPr lang="en-US" dirty="0"/>
              <a:t>The usual response: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/>
              <a:t>WD0FYV </a:t>
            </a:r>
            <a:r>
              <a:rPr lang="en-US" dirty="0" err="1"/>
              <a:t>WD0FYV</a:t>
            </a:r>
            <a:r>
              <a:rPr lang="en-US" dirty="0"/>
              <a:t> </a:t>
            </a:r>
            <a:r>
              <a:rPr lang="en-US" dirty="0" err="1"/>
              <a:t>WD0FYV</a:t>
            </a:r>
            <a:r>
              <a:rPr lang="en-US" dirty="0"/>
              <a:t> DE W3AF </a:t>
            </a:r>
            <a:r>
              <a:rPr lang="en-US" dirty="0" err="1"/>
              <a:t>W3AF</a:t>
            </a:r>
            <a:r>
              <a:rPr lang="en-US" dirty="0"/>
              <a:t> </a:t>
            </a:r>
            <a:r>
              <a:rPr lang="en-US" dirty="0" err="1"/>
              <a:t>W3AF</a:t>
            </a:r>
            <a:r>
              <a:rPr lang="en-US" dirty="0"/>
              <a:t> K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>
            <a:extLst>
              <a:ext uri="{FF2B5EF4-FFF2-40B4-BE49-F238E27FC236}">
                <a16:creationId xmlns:a16="http://schemas.microsoft.com/office/drawing/2014/main" id="{64E9D0AC-CBC3-41C1-9919-CE8293E72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15715" name="Content Placeholder 2">
            <a:extLst>
              <a:ext uri="{FF2B5EF4-FFF2-40B4-BE49-F238E27FC236}">
                <a16:creationId xmlns:a16="http://schemas.microsoft.com/office/drawing/2014/main" id="{5B310787-723B-4A40-A208-5ED84BD45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Initiating and Terminating Digital Contacts.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Ending a contact.</a:t>
            </a:r>
          </a:p>
          <a:p>
            <a:pPr lvl="2"/>
            <a:r>
              <a:rPr lang="en-US" altLang="en-US" dirty="0"/>
              <a:t>Keyboard-to-keyboard contact, RTTY or PSK31, send a SK </a:t>
            </a:r>
            <a:r>
              <a:rPr lang="en-US" altLang="en-US" dirty="0" err="1"/>
              <a:t>prosign</a:t>
            </a:r>
            <a:r>
              <a:rPr lang="en-US" altLang="en-US" dirty="0"/>
              <a:t> after your call sign.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dirty="0"/>
              <a:t>W3AF DE WD0FYV SK</a:t>
            </a:r>
          </a:p>
          <a:p>
            <a:pPr lvl="2"/>
            <a:r>
              <a:rPr lang="en-US" altLang="en-US" dirty="0"/>
              <a:t>PACTOR or VARA use a specific disconnect command.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dirty="0"/>
              <a:t>Bye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dirty="0"/>
              <a:t>D</a:t>
            </a:r>
          </a:p>
          <a:p>
            <a:pPr lvl="2"/>
            <a:r>
              <a:rPr lang="en-US" altLang="en-US" dirty="0"/>
              <a:t>If connection is lost, the station will timeout and return to the disconnect state.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>
            <a:extLst>
              <a:ext uri="{FF2B5EF4-FFF2-40B4-BE49-F238E27FC236}">
                <a16:creationId xmlns:a16="http://schemas.microsoft.com/office/drawing/2014/main" id="{8F210A8F-3FE1-48CE-B10E-829B6DEA4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16739" name="Content Placeholder 2">
            <a:extLst>
              <a:ext uri="{FF2B5EF4-FFF2-40B4-BE49-F238E27FC236}">
                <a16:creationId xmlns:a16="http://schemas.microsoft.com/office/drawing/2014/main" id="{86799970-72A7-43DD-8CB1-1CB0290A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Initiating and Terminating Digital Contacts.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Connecting to Gateway and Mailbox Stations</a:t>
            </a:r>
          </a:p>
          <a:p>
            <a:pPr lvl="2"/>
            <a:r>
              <a:rPr lang="en-US" altLang="en-US"/>
              <a:t>Unmanned gateway and mailbox stations monitor a fixed frequency until a connection is made.</a:t>
            </a:r>
          </a:p>
          <a:p>
            <a:pPr lvl="2"/>
            <a:r>
              <a:rPr lang="en-US" altLang="en-US"/>
              <a:t>Exact method of contact will be based on: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Equipment and mode used.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Type of CONNECT message sent.</a:t>
            </a:r>
          </a:p>
          <a:p>
            <a:pPr lvl="2"/>
            <a:r>
              <a:rPr lang="en-US" altLang="en-US"/>
              <a:t>Listening station does not transmit until responding to connect request so knowing the exact frequency is a must.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>
            <a:extLst>
              <a:ext uri="{FF2B5EF4-FFF2-40B4-BE49-F238E27FC236}">
                <a16:creationId xmlns:a16="http://schemas.microsoft.com/office/drawing/2014/main" id="{9F739162-54AC-4AA2-B076-D1B016006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23B36-51F7-4EC9-9D27-1ECC6FC08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Initiating and Terminating Digital Contacts.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/>
              <a:t>Connecting to Gateway and Mailbox Stations</a:t>
            </a:r>
          </a:p>
          <a:p>
            <a:pPr lvl="2">
              <a:defRPr/>
            </a:pPr>
            <a:r>
              <a:rPr lang="en-US" dirty="0"/>
              <a:t>Once a connection is made: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/>
              <a:t>Training packets exchanged.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/>
              <a:t>Type and version of protocol selected.</a:t>
            </a:r>
          </a:p>
          <a:p>
            <a:pPr lvl="2">
              <a:defRPr/>
            </a:pPr>
            <a:r>
              <a:rPr lang="en-US" dirty="0"/>
              <a:t>Classified by FCC as Automatically-controlled Digital Stations.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/>
              <a:t>No control operator present.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/>
              <a:t>Restricted to certain band segments.</a:t>
            </a:r>
          </a:p>
          <a:p>
            <a:pPr lvl="3">
              <a:buFont typeface="Arial" panose="020B0604020202020204" pitchFamily="34" charset="0"/>
              <a:buChar char="•"/>
              <a:defRPr/>
            </a:pPr>
            <a:r>
              <a:rPr lang="en-US" dirty="0"/>
              <a:t>Can contact other automatically controlled stations:</a:t>
            </a:r>
          </a:p>
          <a:p>
            <a:pPr lvl="4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On HF band segments shown in following table</a:t>
            </a:r>
          </a:p>
          <a:p>
            <a:pPr lvl="4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Anywhere RTTY and data are permitted on 6 meter and higher.</a:t>
            </a:r>
          </a:p>
          <a:p>
            <a:pPr marL="914400" lvl="2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lvl="3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6BA65B6E-4A6A-4D03-BF57-659E2CC6A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C10819C0-BD8C-4074-B757-79F3996F8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Automatic Control Band Segments for RTTY and Data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EFB6E54-5F87-4C13-BEED-2D2EB5BFFA7C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2058988"/>
          <a:ext cx="5410200" cy="4781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314">
                <a:tc>
                  <a:txBody>
                    <a:bodyPr/>
                    <a:lstStyle/>
                    <a:p>
                      <a:r>
                        <a:rPr lang="en-US" sz="1800" dirty="0"/>
                        <a:t>Band (Meters)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Frequency Range (MHz)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160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Not permitted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80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3.585 – 3.600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60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permitted</a:t>
                      </a:r>
                      <a:endParaRPr lang="en-US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40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7.100 – 7.105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30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10.140 – 10.150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20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14.095 – 14.0995 &amp; 14.1005 – 14.112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17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18.105 -18.110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21.090 – 21.100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24.925 – 24.930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28.120 – 28.189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50.1 – 50.4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>
            <a:extLst>
              <a:ext uri="{FF2B5EF4-FFF2-40B4-BE49-F238E27FC236}">
                <a16:creationId xmlns:a16="http://schemas.microsoft.com/office/drawing/2014/main" id="{EFEE98AF-1256-489A-9372-F60955ECB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19811" name="Content Placeholder 2">
            <a:extLst>
              <a:ext uri="{FF2B5EF4-FFF2-40B4-BE49-F238E27FC236}">
                <a16:creationId xmlns:a16="http://schemas.microsoft.com/office/drawing/2014/main" id="{3F1EA263-9B78-4B39-B49A-A1009183A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Initiating and Terminating Digital Contacts.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Connecting to Gateway and Mailbox Stations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Automatic Control stations operating outside of US amateur allocations.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Operating in areas not governed by the FCC.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Stations under FCC rules can contact them legally if: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</a:rPr>
              <a:t>Under direct control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</a:rPr>
              <a:t>Under remote control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</a:rPr>
              <a:t>With a control operator in charge of all transmissions.</a:t>
            </a:r>
          </a:p>
          <a:p>
            <a:pPr lvl="3"/>
            <a:endParaRPr lang="en-US" altLang="en-US" dirty="0">
              <a:solidFill>
                <a:srgbClr val="000000"/>
              </a:solidFill>
            </a:endParaRPr>
          </a:p>
          <a:p>
            <a:pPr lvl="3"/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>
            <a:extLst>
              <a:ext uri="{FF2B5EF4-FFF2-40B4-BE49-F238E27FC236}">
                <a16:creationId xmlns:a16="http://schemas.microsoft.com/office/drawing/2014/main" id="{954A0FCB-629B-43C1-8C13-921132A7D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74638"/>
            <a:ext cx="70104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20835" name="Content Placeholder 2">
            <a:extLst>
              <a:ext uri="{FF2B5EF4-FFF2-40B4-BE49-F238E27FC236}">
                <a16:creationId xmlns:a16="http://schemas.microsoft.com/office/drawing/2014/main" id="{1E1E08C7-CFBF-406D-BE1B-C6F9DFECA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During The Contact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/>
              <a:t>Operating Displays</a:t>
            </a:r>
          </a:p>
          <a:p>
            <a:pPr lvl="2"/>
            <a:r>
              <a:rPr lang="en-US" altLang="en-US"/>
              <a:t>Waterfall Display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Shows presence of signals as a series of lines moving down the screen.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Scans a range of frequencies.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Strength of signal or noise is represented by the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/>
              <a:t>Brightness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/>
              <a:t>Intensity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/>
              <a:t>Or Color of line.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 sz="1600"/>
          </a:p>
          <a:p>
            <a:pPr lvl="3">
              <a:buFont typeface="Arial" panose="020B0604020202020204" pitchFamily="34" charset="0"/>
              <a:buChar char="•"/>
            </a:pPr>
            <a:endParaRPr lang="en-US" altLang="en-US" sz="1600"/>
          </a:p>
          <a:p>
            <a:pPr lvl="3"/>
            <a:endParaRPr lang="en-US" altLang="en-US"/>
          </a:p>
        </p:txBody>
      </p:sp>
      <p:pic>
        <p:nvPicPr>
          <p:cNvPr id="120836" name="Picture 6" descr="A picture containing monitor&#10;&#10;Description automatically generated">
            <a:extLst>
              <a:ext uri="{FF2B5EF4-FFF2-40B4-BE49-F238E27FC236}">
                <a16:creationId xmlns:a16="http://schemas.microsoft.com/office/drawing/2014/main" id="{A0024354-A874-4A85-BD62-BF727EC3B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5400675"/>
            <a:ext cx="82296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>
            <a:extLst>
              <a:ext uri="{FF2B5EF4-FFF2-40B4-BE49-F238E27FC236}">
                <a16:creationId xmlns:a16="http://schemas.microsoft.com/office/drawing/2014/main" id="{078E5FDE-617F-4596-96B3-4833C94A3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21859" name="Content Placeholder 2">
            <a:extLst>
              <a:ext uri="{FF2B5EF4-FFF2-40B4-BE49-F238E27FC236}">
                <a16:creationId xmlns:a16="http://schemas.microsoft.com/office/drawing/2014/main" id="{11962B3B-FB35-4260-8639-E324839D1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During The Contact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Operating Displays</a:t>
            </a:r>
          </a:p>
          <a:p>
            <a:pPr lvl="2"/>
            <a:r>
              <a:rPr lang="en-US" altLang="en-US"/>
              <a:t>RTTY waterfall shows two lines representing the mark and space.</a:t>
            </a:r>
          </a:p>
          <a:p>
            <a:pPr lvl="2"/>
            <a:r>
              <a:rPr lang="en-US" altLang="en-US"/>
              <a:t>The crossed-ellipse is used for fine tuning.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Ellipses approximately equal in size.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/>
              <a:t>At right angles.</a:t>
            </a:r>
          </a:p>
        </p:txBody>
      </p:sp>
      <p:pic>
        <p:nvPicPr>
          <p:cNvPr id="121860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5BC2D343-F721-4B9F-9A5F-8E5A7A054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364038"/>
            <a:ext cx="31623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>
            <a:extLst>
              <a:ext uri="{FF2B5EF4-FFF2-40B4-BE49-F238E27FC236}">
                <a16:creationId xmlns:a16="http://schemas.microsoft.com/office/drawing/2014/main" id="{0272A73F-8F45-4152-A48A-0839B372E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22883" name="Content Placeholder 2">
            <a:extLst>
              <a:ext uri="{FF2B5EF4-FFF2-40B4-BE49-F238E27FC236}">
                <a16:creationId xmlns:a16="http://schemas.microsoft.com/office/drawing/2014/main" id="{CAB33ADC-10D2-4F4C-A3AB-9EAF7F03D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During The Contact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Third-Party Traffic</a:t>
            </a:r>
          </a:p>
          <a:p>
            <a:pPr lvl="2"/>
            <a:r>
              <a:rPr lang="en-US" altLang="en-US">
                <a:solidFill>
                  <a:srgbClr val="000000"/>
                </a:solidFill>
              </a:rPr>
              <a:t>FCC rules on third-party messages apply to digital transmissions.</a:t>
            </a:r>
          </a:p>
          <a:p>
            <a:pPr lvl="2"/>
            <a:r>
              <a:rPr lang="en-US" altLang="en-US">
                <a:solidFill>
                  <a:srgbClr val="000000"/>
                </a:solidFill>
              </a:rPr>
              <a:t>This includes all types of information included in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Email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Digital images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Web pages</a:t>
            </a:r>
          </a:p>
          <a:p>
            <a:pPr lvl="2"/>
            <a:r>
              <a:rPr lang="en-US" altLang="en-US">
                <a:solidFill>
                  <a:srgbClr val="000000"/>
                </a:solidFill>
              </a:rPr>
              <a:t>Internet access though gateways must be very limited.</a:t>
            </a:r>
          </a:p>
          <a:p>
            <a:pPr lvl="2"/>
            <a:r>
              <a:rPr lang="en-US" altLang="en-US">
                <a:solidFill>
                  <a:srgbClr val="000000"/>
                </a:solidFill>
              </a:rPr>
              <a:t>Commercial messages may not be transmitted</a:t>
            </a:r>
          </a:p>
          <a:p>
            <a:pPr lvl="2"/>
            <a:r>
              <a:rPr lang="en-US" altLang="en-US">
                <a:solidFill>
                  <a:srgbClr val="000000"/>
                </a:solidFill>
              </a:rPr>
              <a:t>Personal business or finances may not be transmitted.</a:t>
            </a:r>
          </a:p>
          <a:p>
            <a:pPr lvl="2"/>
            <a:endParaRPr lang="en-US" altLang="en-US">
              <a:solidFill>
                <a:srgbClr val="000000"/>
              </a:solidFill>
            </a:endParaRPr>
          </a:p>
          <a:p>
            <a:endParaRPr lang="en-US" alt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D4536C6B-9EC0-4DFA-8E1E-2522F2FF3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23907" name="Content Placeholder 2">
            <a:extLst>
              <a:ext uri="{FF2B5EF4-FFF2-40B4-BE49-F238E27FC236}">
                <a16:creationId xmlns:a16="http://schemas.microsoft.com/office/drawing/2014/main" id="{96AB20EB-7B26-4934-BBC2-6FDFD971B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During The Contact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Interfering Signals</a:t>
            </a:r>
          </a:p>
          <a:p>
            <a:pPr lvl="2"/>
            <a:r>
              <a:rPr lang="en-US" altLang="en-US">
                <a:solidFill>
                  <a:srgbClr val="000000"/>
                </a:solidFill>
              </a:rPr>
              <a:t>Certain symptoms you can recognize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Hidden transmitter that occurs with all modes.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>
                <a:solidFill>
                  <a:srgbClr val="000000"/>
                </a:solidFill>
              </a:rPr>
              <a:t>You are in the skip zone between the two stations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>
                <a:solidFill>
                  <a:srgbClr val="000000"/>
                </a:solidFill>
              </a:rPr>
              <a:t>Receiving station hears both of you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>
                <a:solidFill>
                  <a:srgbClr val="000000"/>
                </a:solidFill>
              </a:rPr>
              <a:t>The interference is unintentional but may prevent both you and the hidden transmitter from contacting the desired station.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</a:rPr>
              <a:t>Keyboard-to-Keyboard modes, RTTY and PSK31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>
                <a:solidFill>
                  <a:srgbClr val="000000"/>
                </a:solidFill>
              </a:rPr>
              <a:t>Tolerate interference fairly well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>
                <a:solidFill>
                  <a:srgbClr val="000000"/>
                </a:solidFill>
              </a:rPr>
              <a:t>You must interpret any garbled information that was decoded</a:t>
            </a:r>
          </a:p>
          <a:p>
            <a:pPr lvl="3"/>
            <a:endParaRPr lang="en-US" alt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>
            <a:extLst>
              <a:ext uri="{FF2B5EF4-FFF2-40B4-BE49-F238E27FC236}">
                <a16:creationId xmlns:a16="http://schemas.microsoft.com/office/drawing/2014/main" id="{EDA3CCFD-44B3-4CC5-BBB2-7D1DFE6E7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Digital Operating Procedures</a:t>
            </a:r>
            <a:endParaRPr lang="en-US" altLang="en-US"/>
          </a:p>
        </p:txBody>
      </p:sp>
      <p:sp>
        <p:nvSpPr>
          <p:cNvPr id="124931" name="Content Placeholder 2">
            <a:extLst>
              <a:ext uri="{FF2B5EF4-FFF2-40B4-BE49-F238E27FC236}">
                <a16:creationId xmlns:a16="http://schemas.microsoft.com/office/drawing/2014/main" id="{165C060A-259F-454A-9523-539D8216F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During The Contact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Interfering Signals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Certain symptoms you can recognize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dirty="0"/>
              <a:t>Packet modes, PACTOR </a:t>
            </a:r>
            <a:r>
              <a:rPr lang="en-US" altLang="en-US"/>
              <a:t>or VARA </a:t>
            </a:r>
            <a:r>
              <a:rPr lang="en-US" altLang="en-US" dirty="0"/>
              <a:t>use automatic recovery methods for reception difficulties.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dirty="0"/>
              <a:t>Typical packet modes response to interference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 dirty="0"/>
              <a:t>Failure to connect – receiver can’t decode your connect request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 dirty="0"/>
              <a:t>Frequent retries or transmission delays – received garbled data so must ask for a retransmissions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sz="1600" dirty="0"/>
              <a:t>Timeouts or dropped connections – strong or persistent interference causes the number of retries to exceed a preset limit causing a dropped connection.</a:t>
            </a:r>
          </a:p>
          <a:p>
            <a:pPr lvl="2"/>
            <a:r>
              <a:rPr lang="en-US" altLang="en-US" dirty="0"/>
              <a:t>For the best chance to make the contact, listen before transmitting.</a:t>
            </a:r>
          </a:p>
          <a:p>
            <a:pPr lvl="3"/>
            <a:endParaRPr lang="en-US" altLang="en-US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>
            <a:extLst>
              <a:ext uri="{FF2B5EF4-FFF2-40B4-BE49-F238E27FC236}">
                <a16:creationId xmlns:a16="http://schemas.microsoft.com/office/drawing/2014/main" id="{15300C2E-1313-41DB-A5A4-133CE384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G2E10 -- Which of the following is a way to establish contact with a digital messaging system gateway station?</a:t>
            </a:r>
          </a:p>
        </p:txBody>
      </p:sp>
      <p:sp>
        <p:nvSpPr>
          <p:cNvPr id="125955" name="Content Placeholder 2">
            <a:extLst>
              <a:ext uri="{FF2B5EF4-FFF2-40B4-BE49-F238E27FC236}">
                <a16:creationId xmlns:a16="http://schemas.microsoft.com/office/drawing/2014/main" id="{4102A9F3-E041-4F80-AA34-24048875F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Send an email to the system control operator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Send QRL in Morse code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Respond when the station broadcasts its SSID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Transmit a connect message on the station’s published frequency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69DB715D-45FE-4ABF-A7B0-46AFF6082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G2E10 -- Which of the following is a way to establish contact with a digital messaging system gateway station?</a:t>
            </a:r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1CC896A2-343D-464B-BD8A-445B89F20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Send an email to the system control operator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Send QRL in Morse code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Respond when the station broadcasts its SSID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D. Transmit a connect message on the station’s published frequency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E566FEDC-016F-4304-89D1-B9A74EB6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272" y="304800"/>
            <a:ext cx="6858000" cy="2133600"/>
          </a:xfrm>
        </p:spPr>
        <p:txBody>
          <a:bodyPr/>
          <a:lstStyle/>
          <a:p>
            <a:pPr algn="l"/>
            <a:r>
              <a:rPr lang="en-US" altLang="en-US" sz="2800" b="1" dirty="0"/>
              <a:t>G1E11 [97.221, 97.305]-- On what bands may automatically controlled stations transmitting RTTY or data emissions communicate with other automatically controlled digital stations?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EF4AADFB-3CB5-4713-8E5D-4103CA3BD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14599"/>
            <a:ext cx="8229600" cy="4191001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/>
              <a:t>A. On any band segment where digital operation is permitted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/>
              <a:t>B. Anywhere in the non-phone segments of the 10-meter or shorter wavelength bands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/>
              <a:t>C. Only in the non-phone Extra Class segments of the bands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/>
              <a:t>D. Anywhere in the 6-meter or shorter wavelength bands, and in limited segments of some of the HF bands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E566FEDC-016F-4304-89D1-B9A74EB6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272" y="304800"/>
            <a:ext cx="6858000" cy="2133600"/>
          </a:xfrm>
        </p:spPr>
        <p:txBody>
          <a:bodyPr/>
          <a:lstStyle/>
          <a:p>
            <a:pPr algn="l"/>
            <a:r>
              <a:rPr lang="en-US" altLang="en-US" sz="2800" b="1" dirty="0"/>
              <a:t>G1E11 [97.221, 97.305]-- On what bands may automatically controlled stations transmitting RTTY or data emissions communicate with other automatically controlled digital stations?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EF4AADFB-3CB5-4713-8E5D-4103CA3BD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14599"/>
            <a:ext cx="8229600" cy="4191001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/>
              <a:t>A. On any band segment where digital operation is permitted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/>
              <a:t>B. Anywhere in the non-phone segments of the 10-meter or shorter wavelength bands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/>
              <a:t>C. Only in the non-phone Extra Class segments of the bands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D. Anywhere in the 6-meter or shorter wavelength bands, and in limited segments of some of the HF bands</a:t>
            </a:r>
          </a:p>
        </p:txBody>
      </p:sp>
    </p:spTree>
    <p:extLst>
      <p:ext uri="{BB962C8B-B14F-4D97-AF65-F5344CB8AC3E}">
        <p14:creationId xmlns:p14="http://schemas.microsoft.com/office/powerpoint/2010/main" val="329796622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E566FEDC-016F-4304-89D1-B9A74EB6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G1E03 [97.221]-- What is required to conduct communications with a digital station operating under automatic control outside the automatic control band segments?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EF4AADFB-3CB5-4713-8E5D-4103CA3BD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230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station initiating the contact must be under local or remote control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interrogating transmission must be made by another automatically controlled station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No third-party traffic may be transmitted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control operator of the interrogating station must hold an Amateur Extra Class license</a:t>
            </a:r>
          </a:p>
        </p:txBody>
      </p:sp>
    </p:spTree>
    <p:extLst>
      <p:ext uri="{BB962C8B-B14F-4D97-AF65-F5344CB8AC3E}">
        <p14:creationId xmlns:p14="http://schemas.microsoft.com/office/powerpoint/2010/main" val="223457036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>
            <a:extLst>
              <a:ext uri="{FF2B5EF4-FFF2-40B4-BE49-F238E27FC236}">
                <a16:creationId xmlns:a16="http://schemas.microsoft.com/office/drawing/2014/main" id="{241831FA-E3D2-45FA-AA1F-E81E18EE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G1E03 [97.221]-- What is required to conduct communications with a digital station operating under automatic control outside the automatic control band segments?</a:t>
            </a:r>
          </a:p>
        </p:txBody>
      </p:sp>
      <p:sp>
        <p:nvSpPr>
          <p:cNvPr id="129027" name="Content Placeholder 2">
            <a:extLst>
              <a:ext uri="{FF2B5EF4-FFF2-40B4-BE49-F238E27FC236}">
                <a16:creationId xmlns:a16="http://schemas.microsoft.com/office/drawing/2014/main" id="{7BD1EB45-381D-4079-828B-872A571D7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The station initiating the contact must be under local or remote control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interrogating transmission must be made by another automatically controlled station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No third-party traffic may be transmitted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The control operator of the interrogating station must hold an Amateur Extra Class license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>
            <a:extLst>
              <a:ext uri="{FF2B5EF4-FFF2-40B4-BE49-F238E27FC236}">
                <a16:creationId xmlns:a16="http://schemas.microsoft.com/office/drawing/2014/main" id="{B76BD556-7E58-4202-8790-8EBB346E2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G8C14 -- Which of the following describes a waterfall display?</a:t>
            </a:r>
          </a:p>
        </p:txBody>
      </p:sp>
      <p:sp>
        <p:nvSpPr>
          <p:cNvPr id="130051" name="Content Placeholder 2">
            <a:extLst>
              <a:ext uri="{FF2B5EF4-FFF2-40B4-BE49-F238E27FC236}">
                <a16:creationId xmlns:a16="http://schemas.microsoft.com/office/drawing/2014/main" id="{9A84DDFA-506F-4801-8E52-CF9C4F414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230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Frequency is horizontal, signal strength is vertical, time is intensity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Frequency is vertical, signal strength is intensity, time is horizontal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Frequency is horizontal, signal strength is intensity, time is vertical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Frequency is vertical, signal strength is horizontal, time is intensity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>
            <a:extLst>
              <a:ext uri="{FF2B5EF4-FFF2-40B4-BE49-F238E27FC236}">
                <a16:creationId xmlns:a16="http://schemas.microsoft.com/office/drawing/2014/main" id="{6AC14671-34B1-4BE0-AD7C-D9009F2CB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G8C14 -- Which of the following describes a waterfall display?</a:t>
            </a:r>
          </a:p>
        </p:txBody>
      </p:sp>
      <p:sp>
        <p:nvSpPr>
          <p:cNvPr id="131075" name="Content Placeholder 2">
            <a:extLst>
              <a:ext uri="{FF2B5EF4-FFF2-40B4-BE49-F238E27FC236}">
                <a16:creationId xmlns:a16="http://schemas.microsoft.com/office/drawing/2014/main" id="{C13FDD3E-5316-4465-9136-64169634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2305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Frequency is horizontal, signal strength is vertical, time is intensity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Frequency is vertical, signal strength is intensity, time is horizontal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C. Frequency is horizontal, signal strength is intensity, time is vertical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Frequency is vertical, signal strength is horizontal, time is intensity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>
            <a:extLst>
              <a:ext uri="{FF2B5EF4-FFF2-40B4-BE49-F238E27FC236}">
                <a16:creationId xmlns:a16="http://schemas.microsoft.com/office/drawing/2014/main" id="{23C590A5-ACD1-469D-B30F-162DC96E5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G1E09 [97.115]-- Under what circumstances are messages that are sent via digital modes exempt from Part 97 third-party rules that apply to other modes of communication?</a:t>
            </a:r>
          </a:p>
        </p:txBody>
      </p:sp>
      <p:sp>
        <p:nvSpPr>
          <p:cNvPr id="132099" name="Content Placeholder 2">
            <a:extLst>
              <a:ext uri="{FF2B5EF4-FFF2-40B4-BE49-F238E27FC236}">
                <a16:creationId xmlns:a16="http://schemas.microsoft.com/office/drawing/2014/main" id="{CD404C99-42E9-416D-8614-88E84D123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5353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Under no circumstances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When messages are encrypted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When messages are not encrypted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When under automatic control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>
            <a:extLst>
              <a:ext uri="{FF2B5EF4-FFF2-40B4-BE49-F238E27FC236}">
                <a16:creationId xmlns:a16="http://schemas.microsoft.com/office/drawing/2014/main" id="{7702DC01-0D86-4055-AC3F-2E973A14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/>
              <a:t>G1E09 [97.115]-- Under what circumstances are messages that are sent via digital modes exempt from Part 97 third-party rules that apply to other modes of communication?</a:t>
            </a:r>
          </a:p>
        </p:txBody>
      </p:sp>
      <p:sp>
        <p:nvSpPr>
          <p:cNvPr id="133123" name="Content Placeholder 2">
            <a:extLst>
              <a:ext uri="{FF2B5EF4-FFF2-40B4-BE49-F238E27FC236}">
                <a16:creationId xmlns:a16="http://schemas.microsoft.com/office/drawing/2014/main" id="{0285ACC1-627B-46B8-BB72-98CFF5EFD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35353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A. Under no circumstances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When messages are encrypted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When messages are not encrypted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When under automatic control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>
            <a:extLst>
              <a:ext uri="{FF2B5EF4-FFF2-40B4-BE49-F238E27FC236}">
                <a16:creationId xmlns:a16="http://schemas.microsoft.com/office/drawing/2014/main" id="{49701819-0B19-4799-B75E-2FD302220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G2E03 -- What symptoms may result from other signals interfering with a PACTOR or VARA transmission?</a:t>
            </a:r>
          </a:p>
        </p:txBody>
      </p:sp>
      <p:sp>
        <p:nvSpPr>
          <p:cNvPr id="134147" name="Content Placeholder 2">
            <a:extLst>
              <a:ext uri="{FF2B5EF4-FFF2-40B4-BE49-F238E27FC236}">
                <a16:creationId xmlns:a16="http://schemas.microsoft.com/office/drawing/2014/main" id="{E12DCA1A-A9B2-4886-8042-387DDFD5D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Frequent retries or timeouts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Long pauses in message transmission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Failure to establish a connection between stations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All these choices are correct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>
            <a:extLst>
              <a:ext uri="{FF2B5EF4-FFF2-40B4-BE49-F238E27FC236}">
                <a16:creationId xmlns:a16="http://schemas.microsoft.com/office/drawing/2014/main" id="{521EED1C-6F45-4015-BF4B-7F2FED9B3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G2E03 -- What symptoms may result from other signals interfering with a PACTOR or VARA transmission?</a:t>
            </a:r>
          </a:p>
        </p:txBody>
      </p:sp>
      <p:sp>
        <p:nvSpPr>
          <p:cNvPr id="135171" name="Content Placeholder 2">
            <a:extLst>
              <a:ext uri="{FF2B5EF4-FFF2-40B4-BE49-F238E27FC236}">
                <a16:creationId xmlns:a16="http://schemas.microsoft.com/office/drawing/2014/main" id="{395C3A08-6631-4141-91FF-CFFE73EB6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A. Frequent retries or timeouts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B. Long pauses in message transmission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/>
              <a:t>C. Failure to establish a connection between stations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0000"/>
                </a:solidFill>
              </a:rPr>
              <a:t>D. All these choices are correct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>
            <a:extLst>
              <a:ext uri="{FF2B5EF4-FFF2-40B4-BE49-F238E27FC236}">
                <a16:creationId xmlns:a16="http://schemas.microsoft.com/office/drawing/2014/main" id="{614A2818-1914-4F62-88D6-D3961D30F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G8C06 -- What action results from a failure to exchange information due to excessive transmission attempts when using an ARQ mode?</a:t>
            </a:r>
          </a:p>
        </p:txBody>
      </p:sp>
      <p:sp>
        <p:nvSpPr>
          <p:cNvPr id="136195" name="Content Placeholder 2">
            <a:extLst>
              <a:ext uri="{FF2B5EF4-FFF2-40B4-BE49-F238E27FC236}">
                <a16:creationId xmlns:a16="http://schemas.microsoft.com/office/drawing/2014/main" id="{EFA78C85-27B8-45D8-A264-B06D2C29A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checksum overflows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B. The connection is dropped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Packets will be routed incorrectly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Encoding reverts to the default character set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>
            <a:extLst>
              <a:ext uri="{FF2B5EF4-FFF2-40B4-BE49-F238E27FC236}">
                <a16:creationId xmlns:a16="http://schemas.microsoft.com/office/drawing/2014/main" id="{067D40CC-31E7-4C73-800A-3533C015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2563"/>
            <a:ext cx="6858000" cy="1646237"/>
          </a:xfrm>
        </p:spPr>
        <p:txBody>
          <a:bodyPr/>
          <a:lstStyle/>
          <a:p>
            <a:pPr algn="l"/>
            <a:r>
              <a:rPr lang="en-US" altLang="en-US" sz="2800" b="1" dirty="0"/>
              <a:t>G8C06 -- What action results from a failure to exchange information due to excessive transmission attempts when using an ARQ mode?</a:t>
            </a:r>
          </a:p>
        </p:txBody>
      </p:sp>
      <p:sp>
        <p:nvSpPr>
          <p:cNvPr id="137219" name="Content Placeholder 2">
            <a:extLst>
              <a:ext uri="{FF2B5EF4-FFF2-40B4-BE49-F238E27FC236}">
                <a16:creationId xmlns:a16="http://schemas.microsoft.com/office/drawing/2014/main" id="{E9F433F0-70A1-481E-A666-96C478A3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1363"/>
            <a:ext cx="8229600" cy="4449762"/>
          </a:xfrm>
        </p:spPr>
        <p:txBody>
          <a:bodyPr/>
          <a:lstStyle/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A. The checksum overflows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B. The connection is dropped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C. Packets will be routed incorrectly</a:t>
            </a:r>
          </a:p>
          <a:p>
            <a:pPr marL="512763" indent="-512763">
              <a:buFont typeface="Arial" panose="020B0604020202020204" pitchFamily="34" charset="0"/>
              <a:buNone/>
            </a:pPr>
            <a:r>
              <a:rPr lang="en-US" altLang="en-US"/>
              <a:t>D. Encoding reverts to the default character set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>
            <a:extLst>
              <a:ext uri="{FF2B5EF4-FFF2-40B4-BE49-F238E27FC236}">
                <a16:creationId xmlns:a16="http://schemas.microsoft.com/office/drawing/2014/main" id="{919D279F-D00C-4221-AE4B-4413E6819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0" y="0"/>
            <a:ext cx="7239000" cy="1981200"/>
          </a:xfrm>
        </p:spPr>
        <p:txBody>
          <a:bodyPr/>
          <a:lstStyle/>
          <a:p>
            <a:r>
              <a:rPr lang="en-US" altLang="en-US" sz="9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138243" name="Picture 5" descr="C:\Users\Ray\Pictures\thumbnailCAZDA8WN.jpg">
            <a:extLst>
              <a:ext uri="{FF2B5EF4-FFF2-40B4-BE49-F238E27FC236}">
                <a16:creationId xmlns:a16="http://schemas.microsoft.com/office/drawing/2014/main" id="{531ED78D-67FC-43CC-869B-EF90DB25F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0"/>
            <a:ext cx="6072188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low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Flow">
  <a:themeElements>
    <a:clrScheme name="Flow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low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8077</Words>
  <Application>Microsoft Office PowerPoint</Application>
  <PresentationFormat>On-screen Show (4:3)</PresentationFormat>
  <Paragraphs>1007</Paragraphs>
  <Slides>150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150</vt:i4>
      </vt:variant>
    </vt:vector>
  </HeadingPairs>
  <TitlesOfParts>
    <vt:vector size="161" baseType="lpstr">
      <vt:lpstr>Arial</vt:lpstr>
      <vt:lpstr>Calibri</vt:lpstr>
      <vt:lpstr>Constantia</vt:lpstr>
      <vt:lpstr>Rockwell</vt:lpstr>
      <vt:lpstr>Tahoma</vt:lpstr>
      <vt:lpstr>Times New Roman</vt:lpstr>
      <vt:lpstr>Wingdings</vt:lpstr>
      <vt:lpstr>Wingdings 2</vt:lpstr>
      <vt:lpstr>Office Theme</vt:lpstr>
      <vt:lpstr>Flow</vt:lpstr>
      <vt:lpstr>1_Flow</vt:lpstr>
      <vt:lpstr>General License Class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Basics of Digital Modes</vt:lpstr>
      <vt:lpstr>G2E08 – In what segment of the 20-meter band are most digital mode operations commonly found?</vt:lpstr>
      <vt:lpstr>G2E08 – In what segment of the 20-meter band are most digital mode operations commonly found?</vt:lpstr>
      <vt:lpstr>G8A01 -- How is direct binary FSK modulation generated?</vt:lpstr>
      <vt:lpstr>G8A01 -- How is direct binary FSK modulation generated?</vt:lpstr>
      <vt:lpstr>G8C11 -- How are the two separate frequencies of a Frequency Shift Keyed (FSK) signal identified?</vt:lpstr>
      <vt:lpstr>G8C11 -- How are the two separate frequencies of a Frequency Shift Keyed (FSK) signal identified?</vt:lpstr>
      <vt:lpstr>G2C16 – Which of the following provide digital voice modes?</vt:lpstr>
      <vt:lpstr>G2C16 – Which of the following provide digital voice modes?</vt:lpstr>
      <vt:lpstr>Character-Based Modes</vt:lpstr>
      <vt:lpstr>Character-Based Modes</vt:lpstr>
      <vt:lpstr>Character-Based Modes</vt:lpstr>
      <vt:lpstr>Character-Based Modes</vt:lpstr>
      <vt:lpstr>Character-Based Modes</vt:lpstr>
      <vt:lpstr>Character-Based Modes</vt:lpstr>
      <vt:lpstr>G8C04 -- Which of the following describes Baudot code?</vt:lpstr>
      <vt:lpstr>G8C04 -- Which of the following describes Baudot code?</vt:lpstr>
      <vt:lpstr>G2E06 -- What is the most common frequency shift for RTTY emissions in the amateur HF bands?</vt:lpstr>
      <vt:lpstr>G2E06 -- What is the most common frequency shift for RTTY emissions in the amateur HF bands?</vt:lpstr>
      <vt:lpstr>G8A06 -- Which of the following is characteristic of QPSK31?</vt:lpstr>
      <vt:lpstr>G8A06 -- Which of the following is characteristic of QPSK31?</vt:lpstr>
      <vt:lpstr>G8C12 -- Which type of code is used for sending characters in a PSK31 signal?</vt:lpstr>
      <vt:lpstr>G8C12 -- Which type of code is used for sending characters in a PSK31 signal?</vt:lpstr>
      <vt:lpstr>G8C08 -- Which of the following statements is true about PSK31?</vt:lpstr>
      <vt:lpstr>G8C08 -- Which of the following statements is true about PSK31?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Packet Based Modes and Systems</vt:lpstr>
      <vt:lpstr>G8C03 -- What part of a packet radio frame contains the routing and handling information?</vt:lpstr>
      <vt:lpstr>G8C03 -- What part of a packet radio frame contains the routing and handling information?</vt:lpstr>
      <vt:lpstr>G8C10 -- How does forward error correction (FEC) allow the receiver to correct data errors?</vt:lpstr>
      <vt:lpstr>G8C10 -- How does forward error correction (FEC) allow the receiver to correct data errors?</vt:lpstr>
      <vt:lpstr>G8C05 -- In an ARQ mode, what is meant by a NAK response to a transmitted packet?</vt:lpstr>
      <vt:lpstr>G8C05 -- In an ARQ mode, what is meant by a NAK response to a transmitted packet?</vt:lpstr>
      <vt:lpstr>G2E09 -- How do you join a contact between two stations using the PACTOR protocol?</vt:lpstr>
      <vt:lpstr>G2E09 -- How do you join a contact between two stations using the PACTOR protocol?</vt:lpstr>
      <vt:lpstr>G8A12 -- What is QPSK modulation? </vt:lpstr>
      <vt:lpstr>G8A12 -- What is QPSK modulation? </vt:lpstr>
      <vt:lpstr>G2E12 -- Which of the following describes Winlink?</vt:lpstr>
      <vt:lpstr>G2E12 -- Which of the following describes Winlink?</vt:lpstr>
      <vt:lpstr>G2E13 -- What is another name for a Winlink Remote Message Server?</vt:lpstr>
      <vt:lpstr>G2E13 -- What is another name for a Winlink Remote Message Server?</vt:lpstr>
      <vt:lpstr>G2E02 -- What is VARA?</vt:lpstr>
      <vt:lpstr>G2E02 -- What is VARA?</vt:lpstr>
      <vt:lpstr>G2E07 -- Which of the following is a requirement when using the FT8 digital mode?</vt:lpstr>
      <vt:lpstr>G2E07 -- Which of the following is a requirement when using the FT8 digital mode?</vt:lpstr>
      <vt:lpstr>G8A09 -- What type of modulation is used by the FT8 digital mode?</vt:lpstr>
      <vt:lpstr>G8A09 -- What type of modulation is used by the FT8 digital mode?</vt:lpstr>
      <vt:lpstr>G8C07 -- Which of the following narrow-band digital modes can receive signals with very low signal-to-noise ratios?</vt:lpstr>
      <vt:lpstr>G8C07 -- Which of the following narrow-band digital modes can receive signals with very low signal-to-noise ratios?</vt:lpstr>
      <vt:lpstr>G8C15 -- What does an FT8 signal report of +3 mean?</vt:lpstr>
      <vt:lpstr>G8C15 -- What does an FT8 signal report of +3 mean?</vt:lpstr>
      <vt:lpstr>G2E15 -- Which of the following is a common location for FT8?</vt:lpstr>
      <vt:lpstr>G2E15 -- Which of the following is a common location for FT8?</vt:lpstr>
      <vt:lpstr>G2E04 -- Which of the following is good practice when choosing a transmitting frequency to answer a station calling CQ using FT8?</vt:lpstr>
      <vt:lpstr>G2E04 -- Which of the following is good practice when choosing a transmitting frequency to answer a station calling CQ using FT8?</vt:lpstr>
      <vt:lpstr>G8C02 -- Which digital mode is used as a low-power beacon for assessing HF propagation?</vt:lpstr>
      <vt:lpstr>G8C02 -- Which digital mode is used as a low-power beacon for assessing HF propagation?</vt:lpstr>
      <vt:lpstr>G8C09 -- Which is true of mesh microwave nodes?</vt:lpstr>
      <vt:lpstr>G8C09 -- Which is true of mesh microwave nodes?</vt:lpstr>
      <vt:lpstr>G2E11 -- What is the primary purpose of an Amateur Radio Emergency Data Network (AREDN) mesh network?</vt:lpstr>
      <vt:lpstr>G2E11 -- What is the primary purpose of an Amateur Radio Emergency Data Network (AREDN) mesh network?</vt:lpstr>
      <vt:lpstr>Receiving and transmitting  digital modes </vt:lpstr>
      <vt:lpstr>Receiving and transmitting  digital modes</vt:lpstr>
      <vt:lpstr>Receiving and transmitting  digital modes</vt:lpstr>
      <vt:lpstr>Receiving and transmitting  digital modes </vt:lpstr>
      <vt:lpstr>Receiving and transmitting  digital modes </vt:lpstr>
      <vt:lpstr>Receiving and transmitting  digital modes</vt:lpstr>
      <vt:lpstr>Receiving and transmitting  digital modes </vt:lpstr>
      <vt:lpstr>Receiving and transmitting  digital modes</vt:lpstr>
      <vt:lpstr>G2E01 -- Which mode is normally used when sending RTTY signals via AFSK with an SSB transmitter?</vt:lpstr>
      <vt:lpstr>G2E01 -- Which mode is normally used when sending RTTY signals via AFSK with an SSB transmitter?</vt:lpstr>
      <vt:lpstr>G2E05 -- What is the standard sideband for JT65, JT9, FT4, or FT8 digital signal when using AFSK?</vt:lpstr>
      <vt:lpstr>G2E05 -- What is the standard sideband for JT65, JT9, FT4, or FT8 digital signal when using AFSK?</vt:lpstr>
      <vt:lpstr>G2E14 – What could be wrong if you cannot decode an RTTY or other FSK signal even though it is apparently tuned in properly?</vt:lpstr>
      <vt:lpstr>G2E14 – What could be wrong if you cannot decode an RTTY or other FSK signal even though it is apparently tuned in properly?</vt:lpstr>
      <vt:lpstr>G8B10 -- What is the relationship between transmitted symbol rate and bandwidth?</vt:lpstr>
      <vt:lpstr>G8B10 -- What is the relationship between transmitted symbol rate and bandwidth?</vt:lpstr>
      <vt:lpstr>G8B08 -- Why is it important to know the duty cycle of the mode you are using when transmitting?</vt:lpstr>
      <vt:lpstr>G8B08 -- Why is it important to know the duty cycle of the mode you are using when transmitting?</vt:lpstr>
      <vt:lpstr>G8C13 -- What is indicated on a waterfall display by one or more vertical lines on either side of a digital signal?</vt:lpstr>
      <vt:lpstr>G8C13 -- What is indicated on a waterfall display by one or more vertical lines on either side of a digital signal?</vt:lpstr>
      <vt:lpstr>G4A11 -- Why should the ALC system be inactive when transmitting AFSK data signals?</vt:lpstr>
      <vt:lpstr>G4A11 -- Why should the ALC system be inactive when transmitting AFSK data signals?</vt:lpstr>
      <vt:lpstr>Digital Operating Procedures</vt:lpstr>
      <vt:lpstr>Digital Operating Procedures</vt:lpstr>
      <vt:lpstr>Digital Operating Procedures</vt:lpstr>
      <vt:lpstr>Digital Operating Procedures</vt:lpstr>
      <vt:lpstr>Digital Operating Procedures</vt:lpstr>
      <vt:lpstr>Digital Operating Procedures</vt:lpstr>
      <vt:lpstr>Digital Operating Procedures</vt:lpstr>
      <vt:lpstr>Digital Operating Procedures</vt:lpstr>
      <vt:lpstr>Digital Operating Procedures</vt:lpstr>
      <vt:lpstr>Digital Operating Procedures</vt:lpstr>
      <vt:lpstr>Digital Operating Procedures</vt:lpstr>
      <vt:lpstr>G2E10 -- Which of the following is a way to establish contact with a digital messaging system gateway station?</vt:lpstr>
      <vt:lpstr>G2E10 -- Which of the following is a way to establish contact with a digital messaging system gateway station?</vt:lpstr>
      <vt:lpstr>G1E11 [97.221, 97.305]-- On what bands may automatically controlled stations transmitting RTTY or data emissions communicate with other automatically controlled digital stations?</vt:lpstr>
      <vt:lpstr>G1E11 [97.221, 97.305]-- On what bands may automatically controlled stations transmitting RTTY or data emissions communicate with other automatically controlled digital stations?</vt:lpstr>
      <vt:lpstr>G1E03 [97.221]-- What is required to conduct communications with a digital station operating under automatic control outside the automatic control band segments?</vt:lpstr>
      <vt:lpstr>G1E03 [97.221]-- What is required to conduct communications with a digital station operating under automatic control outside the automatic control band segments?</vt:lpstr>
      <vt:lpstr>G8C14 -- Which of the following describes a waterfall display?</vt:lpstr>
      <vt:lpstr>G8C14 -- Which of the following describes a waterfall display?</vt:lpstr>
      <vt:lpstr>G1E09 [97.115]-- Under what circumstances are messages that are sent via digital modes exempt from Part 97 third-party rules that apply to other modes of communication?</vt:lpstr>
      <vt:lpstr>G1E09 [97.115]-- Under what circumstances are messages that are sent via digital modes exempt from Part 97 third-party rules that apply to other modes of communication?</vt:lpstr>
      <vt:lpstr>G2E03 -- What symptoms may result from other signals interfering with a PACTOR or VARA transmission?</vt:lpstr>
      <vt:lpstr>G2E03 -- What symptoms may result from other signals interfering with a PACTOR or VARA transmission?</vt:lpstr>
      <vt:lpstr>G8C06 -- What action results from a failure to exchange information due to excessive transmission attempts when using an ARQ mode?</vt:lpstr>
      <vt:lpstr>G8C06 -- What action results from a failure to exchange information due to excessive transmission attempts when using an ARQ mode?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License Class</dc:title>
  <dc:creator>Edward Shuman</dc:creator>
  <cp:lastModifiedBy>Edward Shuman</cp:lastModifiedBy>
  <cp:revision>3</cp:revision>
  <dcterms:created xsi:type="dcterms:W3CDTF">2020-02-15T16:35:46Z</dcterms:created>
  <dcterms:modified xsi:type="dcterms:W3CDTF">2023-12-25T22:43:53Z</dcterms:modified>
</cp:coreProperties>
</file>