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9"/>
  </p:notesMasterIdLst>
  <p:sldIdLst>
    <p:sldId id="257" r:id="rId2"/>
    <p:sldId id="497" r:id="rId3"/>
    <p:sldId id="502" r:id="rId4"/>
    <p:sldId id="569" r:id="rId5"/>
    <p:sldId id="571" r:id="rId6"/>
    <p:sldId id="572" r:id="rId7"/>
    <p:sldId id="576" r:id="rId8"/>
    <p:sldId id="584" r:id="rId9"/>
    <p:sldId id="573" r:id="rId10"/>
    <p:sldId id="585" r:id="rId11"/>
    <p:sldId id="580" r:id="rId12"/>
    <p:sldId id="1058" r:id="rId13"/>
    <p:sldId id="503" r:id="rId14"/>
    <p:sldId id="586" r:id="rId15"/>
    <p:sldId id="587" r:id="rId16"/>
    <p:sldId id="860" r:id="rId17"/>
    <p:sldId id="504" r:id="rId18"/>
    <p:sldId id="591" r:id="rId19"/>
    <p:sldId id="588" r:id="rId20"/>
    <p:sldId id="589" r:id="rId21"/>
    <p:sldId id="590" r:id="rId22"/>
    <p:sldId id="505" r:id="rId23"/>
    <p:sldId id="592" r:id="rId24"/>
    <p:sldId id="593" r:id="rId25"/>
    <p:sldId id="594" r:id="rId26"/>
    <p:sldId id="506" r:id="rId27"/>
    <p:sldId id="595" r:id="rId28"/>
    <p:sldId id="596" r:id="rId29"/>
    <p:sldId id="861" r:id="rId30"/>
    <p:sldId id="946" r:id="rId31"/>
    <p:sldId id="947" r:id="rId32"/>
    <p:sldId id="770" r:id="rId33"/>
    <p:sldId id="771" r:id="rId34"/>
    <p:sldId id="772" r:id="rId35"/>
    <p:sldId id="773" r:id="rId36"/>
    <p:sldId id="774" r:id="rId37"/>
    <p:sldId id="775" r:id="rId38"/>
    <p:sldId id="776" r:id="rId39"/>
    <p:sldId id="777" r:id="rId40"/>
    <p:sldId id="778" r:id="rId41"/>
    <p:sldId id="779" r:id="rId42"/>
    <p:sldId id="780" r:id="rId43"/>
    <p:sldId id="1059" r:id="rId44"/>
    <p:sldId id="782" r:id="rId45"/>
    <p:sldId id="783" r:id="rId46"/>
    <p:sldId id="513" r:id="rId47"/>
    <p:sldId id="786" r:id="rId48"/>
    <p:sldId id="791" r:id="rId49"/>
    <p:sldId id="1061" r:id="rId50"/>
    <p:sldId id="784" r:id="rId51"/>
    <p:sldId id="1060" r:id="rId52"/>
    <p:sldId id="789" r:id="rId53"/>
    <p:sldId id="790" r:id="rId54"/>
    <p:sldId id="787" r:id="rId55"/>
    <p:sldId id="1062" r:id="rId56"/>
    <p:sldId id="812" r:id="rId57"/>
    <p:sldId id="793" r:id="rId58"/>
    <p:sldId id="794" r:id="rId59"/>
    <p:sldId id="1064" r:id="rId60"/>
    <p:sldId id="1063" r:id="rId61"/>
    <p:sldId id="795" r:id="rId62"/>
    <p:sldId id="796" r:id="rId63"/>
    <p:sldId id="797" r:id="rId64"/>
    <p:sldId id="799" r:id="rId65"/>
    <p:sldId id="800" r:id="rId66"/>
    <p:sldId id="801" r:id="rId67"/>
    <p:sldId id="802" r:id="rId68"/>
    <p:sldId id="803" r:id="rId69"/>
    <p:sldId id="804" r:id="rId70"/>
    <p:sldId id="806" r:id="rId71"/>
    <p:sldId id="807" r:id="rId72"/>
    <p:sldId id="808" r:id="rId73"/>
    <p:sldId id="1053" r:id="rId74"/>
    <p:sldId id="1054" r:id="rId75"/>
    <p:sldId id="1057" r:id="rId76"/>
    <p:sldId id="809" r:id="rId77"/>
    <p:sldId id="810" r:id="rId78"/>
    <p:sldId id="811" r:id="rId79"/>
    <p:sldId id="813" r:id="rId80"/>
    <p:sldId id="814" r:id="rId81"/>
    <p:sldId id="1065" r:id="rId82"/>
    <p:sldId id="1066" r:id="rId83"/>
    <p:sldId id="829" r:id="rId84"/>
    <p:sldId id="1067" r:id="rId85"/>
    <p:sldId id="815" r:id="rId86"/>
    <p:sldId id="816" r:id="rId87"/>
    <p:sldId id="817" r:id="rId88"/>
    <p:sldId id="818" r:id="rId89"/>
    <p:sldId id="819" r:id="rId90"/>
    <p:sldId id="1068" r:id="rId91"/>
    <p:sldId id="821" r:id="rId92"/>
    <p:sldId id="1069" r:id="rId93"/>
    <p:sldId id="823" r:id="rId94"/>
    <p:sldId id="824" r:id="rId95"/>
    <p:sldId id="825" r:id="rId96"/>
    <p:sldId id="826" r:id="rId97"/>
    <p:sldId id="827" r:id="rId98"/>
    <p:sldId id="1070" r:id="rId99"/>
    <p:sldId id="831" r:id="rId100"/>
    <p:sldId id="1071" r:id="rId101"/>
    <p:sldId id="833" r:id="rId102"/>
    <p:sldId id="834" r:id="rId103"/>
    <p:sldId id="843" r:id="rId104"/>
    <p:sldId id="844" r:id="rId105"/>
    <p:sldId id="1055" r:id="rId106"/>
    <p:sldId id="845" r:id="rId107"/>
    <p:sldId id="1056" r:id="rId108"/>
    <p:sldId id="846" r:id="rId109"/>
    <p:sldId id="847" r:id="rId110"/>
    <p:sldId id="848" r:id="rId111"/>
    <p:sldId id="849" r:id="rId112"/>
    <p:sldId id="850" r:id="rId113"/>
    <p:sldId id="851" r:id="rId114"/>
    <p:sldId id="852" r:id="rId115"/>
    <p:sldId id="853" r:id="rId116"/>
    <p:sldId id="854" r:id="rId117"/>
    <p:sldId id="855" r:id="rId118"/>
    <p:sldId id="856" r:id="rId119"/>
    <p:sldId id="857" r:id="rId120"/>
    <p:sldId id="858" r:id="rId121"/>
    <p:sldId id="859" r:id="rId122"/>
    <p:sldId id="835" r:id="rId123"/>
    <p:sldId id="836" r:id="rId124"/>
    <p:sldId id="839" r:id="rId125"/>
    <p:sldId id="1072" r:id="rId126"/>
    <p:sldId id="841" r:id="rId127"/>
    <p:sldId id="842" r:id="rId1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9E35FC-6E0F-4A3F-A708-96736FD19625}" v="43" dt="2023-12-29T17:11:48.3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4" autoAdjust="0"/>
    <p:restoredTop sz="94660"/>
  </p:normalViewPr>
  <p:slideViewPr>
    <p:cSldViewPr>
      <p:cViewPr varScale="1">
        <p:scale>
          <a:sx n="105" d="100"/>
          <a:sy n="105" d="100"/>
        </p:scale>
        <p:origin x="180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microsoft.com/office/2016/11/relationships/changesInfo" Target="changesInfos/changesInfo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5" Type="http://schemas.microsoft.com/office/2015/10/relationships/revisionInfo" Target="revisionInfo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Shuman" userId="1215f56b6d9a5f38" providerId="LiveId" clId="{3C9E35FC-6E0F-4A3F-A708-96736FD19625}"/>
    <pc:docChg chg="undo custSel addSld delSld modSld sldOrd">
      <pc:chgData name="Edward Shuman" userId="1215f56b6d9a5f38" providerId="LiveId" clId="{3C9E35FC-6E0F-4A3F-A708-96736FD19625}" dt="2023-12-29T17:38:13.441" v="2701" actId="207"/>
      <pc:docMkLst>
        <pc:docMk/>
      </pc:docMkLst>
      <pc:sldChg chg="modSp mod">
        <pc:chgData name="Edward Shuman" userId="1215f56b6d9a5f38" providerId="LiveId" clId="{3C9E35FC-6E0F-4A3F-A708-96736FD19625}" dt="2023-12-25T02:51:10.119" v="195" actId="14"/>
        <pc:sldMkLst>
          <pc:docMk/>
          <pc:sldMk cId="0" sldId="497"/>
        </pc:sldMkLst>
        <pc:spChg chg="mod">
          <ac:chgData name="Edward Shuman" userId="1215f56b6d9a5f38" providerId="LiveId" clId="{3C9E35FC-6E0F-4A3F-A708-96736FD19625}" dt="2023-12-25T02:51:10.119" v="195" actId="14"/>
          <ac:spMkLst>
            <pc:docMk/>
            <pc:sldMk cId="0" sldId="497"/>
            <ac:spMk id="4098" creationId="{8FE211F2-1999-207B-5ED1-630081BAD991}"/>
          </ac:spMkLst>
        </pc:spChg>
      </pc:sldChg>
      <pc:sldChg chg="modSp mod">
        <pc:chgData name="Edward Shuman" userId="1215f56b6d9a5f38" providerId="LiveId" clId="{3C9E35FC-6E0F-4A3F-A708-96736FD19625}" dt="2023-12-25T02:52:47.033" v="198"/>
        <pc:sldMkLst>
          <pc:docMk/>
          <pc:sldMk cId="0" sldId="502"/>
        </pc:sldMkLst>
        <pc:spChg chg="mod">
          <ac:chgData name="Edward Shuman" userId="1215f56b6d9a5f38" providerId="LiveId" clId="{3C9E35FC-6E0F-4A3F-A708-96736FD19625}" dt="2023-12-25T02:52:47.033" v="198"/>
          <ac:spMkLst>
            <pc:docMk/>
            <pc:sldMk cId="0" sldId="502"/>
            <ac:spMk id="5122" creationId="{6A686B81-93BB-4669-0272-1300D4228AE1}"/>
          </ac:spMkLst>
        </pc:spChg>
      </pc:sldChg>
      <pc:sldChg chg="modSp mod ord">
        <pc:chgData name="Edward Shuman" userId="1215f56b6d9a5f38" providerId="LiveId" clId="{3C9E35FC-6E0F-4A3F-A708-96736FD19625}" dt="2023-12-25T22:07:08.395" v="790"/>
        <pc:sldMkLst>
          <pc:docMk/>
          <pc:sldMk cId="0" sldId="503"/>
        </pc:sldMkLst>
        <pc:spChg chg="mod">
          <ac:chgData name="Edward Shuman" userId="1215f56b6d9a5f38" providerId="LiveId" clId="{3C9E35FC-6E0F-4A3F-A708-96736FD19625}" dt="2023-12-25T22:05:39.573" v="777" actId="20577"/>
          <ac:spMkLst>
            <pc:docMk/>
            <pc:sldMk cId="0" sldId="503"/>
            <ac:spMk id="14338" creationId="{39FE3FE5-87E1-B9A0-846B-FCCE06CFDE57}"/>
          </ac:spMkLst>
        </pc:spChg>
      </pc:sldChg>
      <pc:sldChg chg="modSp mod">
        <pc:chgData name="Edward Shuman" userId="1215f56b6d9a5f38" providerId="LiveId" clId="{3C9E35FC-6E0F-4A3F-A708-96736FD19625}" dt="2023-12-25T22:13:25.362" v="835" actId="12"/>
        <pc:sldMkLst>
          <pc:docMk/>
          <pc:sldMk cId="0" sldId="504"/>
        </pc:sldMkLst>
        <pc:spChg chg="mod">
          <ac:chgData name="Edward Shuman" userId="1215f56b6d9a5f38" providerId="LiveId" clId="{3C9E35FC-6E0F-4A3F-A708-96736FD19625}" dt="2023-12-25T22:13:25.362" v="835" actId="12"/>
          <ac:spMkLst>
            <pc:docMk/>
            <pc:sldMk cId="0" sldId="504"/>
            <ac:spMk id="19458" creationId="{F40982C7-38AF-0734-906A-35921736D390}"/>
          </ac:spMkLst>
        </pc:spChg>
      </pc:sldChg>
      <pc:sldChg chg="modSp mod">
        <pc:chgData name="Edward Shuman" userId="1215f56b6d9a5f38" providerId="LiveId" clId="{3C9E35FC-6E0F-4A3F-A708-96736FD19625}" dt="2023-12-25T22:28:44.157" v="949" actId="6549"/>
        <pc:sldMkLst>
          <pc:docMk/>
          <pc:sldMk cId="0" sldId="505"/>
        </pc:sldMkLst>
        <pc:spChg chg="mod">
          <ac:chgData name="Edward Shuman" userId="1215f56b6d9a5f38" providerId="LiveId" clId="{3C9E35FC-6E0F-4A3F-A708-96736FD19625}" dt="2023-12-25T22:28:44.157" v="949" actId="6549"/>
          <ac:spMkLst>
            <pc:docMk/>
            <pc:sldMk cId="0" sldId="505"/>
            <ac:spMk id="24578" creationId="{F762444D-5C34-EC7E-7705-1F0ECCA19382}"/>
          </ac:spMkLst>
        </pc:spChg>
      </pc:sldChg>
      <pc:sldChg chg="ord">
        <pc:chgData name="Edward Shuman" userId="1215f56b6d9a5f38" providerId="LiveId" clId="{3C9E35FC-6E0F-4A3F-A708-96736FD19625}" dt="2023-12-26T02:26:44.675" v="1137"/>
        <pc:sldMkLst>
          <pc:docMk/>
          <pc:sldMk cId="0" sldId="513"/>
        </pc:sldMkLst>
      </pc:sldChg>
      <pc:sldChg chg="modSp mod">
        <pc:chgData name="Edward Shuman" userId="1215f56b6d9a5f38" providerId="LiveId" clId="{3C9E35FC-6E0F-4A3F-A708-96736FD19625}" dt="2023-12-25T02:53:19.875" v="199"/>
        <pc:sldMkLst>
          <pc:docMk/>
          <pc:sldMk cId="0" sldId="569"/>
        </pc:sldMkLst>
        <pc:spChg chg="mod">
          <ac:chgData name="Edward Shuman" userId="1215f56b6d9a5f38" providerId="LiveId" clId="{3C9E35FC-6E0F-4A3F-A708-96736FD19625}" dt="2023-12-25T02:53:19.875" v="199"/>
          <ac:spMkLst>
            <pc:docMk/>
            <pc:sldMk cId="0" sldId="569"/>
            <ac:spMk id="6146" creationId="{BC6D8078-9467-35C1-CB26-DB83720B68DB}"/>
          </ac:spMkLst>
        </pc:spChg>
      </pc:sldChg>
      <pc:sldChg chg="modSp mod">
        <pc:chgData name="Edward Shuman" userId="1215f56b6d9a5f38" providerId="LiveId" clId="{3C9E35FC-6E0F-4A3F-A708-96736FD19625}" dt="2023-12-25T02:53:31.474" v="200"/>
        <pc:sldMkLst>
          <pc:docMk/>
          <pc:sldMk cId="0" sldId="571"/>
        </pc:sldMkLst>
        <pc:spChg chg="mod">
          <ac:chgData name="Edward Shuman" userId="1215f56b6d9a5f38" providerId="LiveId" clId="{3C9E35FC-6E0F-4A3F-A708-96736FD19625}" dt="2023-12-25T02:53:31.474" v="200"/>
          <ac:spMkLst>
            <pc:docMk/>
            <pc:sldMk cId="0" sldId="571"/>
            <ac:spMk id="7170" creationId="{59653333-D3C1-3E30-AD37-7915B2CDA71B}"/>
          </ac:spMkLst>
        </pc:spChg>
      </pc:sldChg>
      <pc:sldChg chg="modSp mod">
        <pc:chgData name="Edward Shuman" userId="1215f56b6d9a5f38" providerId="LiveId" clId="{3C9E35FC-6E0F-4A3F-A708-96736FD19625}" dt="2023-12-25T02:53:49.130" v="201"/>
        <pc:sldMkLst>
          <pc:docMk/>
          <pc:sldMk cId="0" sldId="572"/>
        </pc:sldMkLst>
        <pc:spChg chg="mod">
          <ac:chgData name="Edward Shuman" userId="1215f56b6d9a5f38" providerId="LiveId" clId="{3C9E35FC-6E0F-4A3F-A708-96736FD19625}" dt="2023-12-25T02:53:49.130" v="201"/>
          <ac:spMkLst>
            <pc:docMk/>
            <pc:sldMk cId="0" sldId="572"/>
            <ac:spMk id="8194" creationId="{25ED7588-0CBE-C4DF-4AB5-A1A0394F1980}"/>
          </ac:spMkLst>
        </pc:spChg>
      </pc:sldChg>
      <pc:sldChg chg="modSp mod">
        <pc:chgData name="Edward Shuman" userId="1215f56b6d9a5f38" providerId="LiveId" clId="{3C9E35FC-6E0F-4A3F-A708-96736FD19625}" dt="2023-12-25T02:55:52.718" v="223" actId="14"/>
        <pc:sldMkLst>
          <pc:docMk/>
          <pc:sldMk cId="0" sldId="573"/>
        </pc:sldMkLst>
        <pc:spChg chg="mod">
          <ac:chgData name="Edward Shuman" userId="1215f56b6d9a5f38" providerId="LiveId" clId="{3C9E35FC-6E0F-4A3F-A708-96736FD19625}" dt="2023-12-25T02:55:52.718" v="223" actId="14"/>
          <ac:spMkLst>
            <pc:docMk/>
            <pc:sldMk cId="0" sldId="573"/>
            <ac:spMk id="11266" creationId="{BA82BBC6-7A21-7B1E-EAF0-B36336B378E8}"/>
          </ac:spMkLst>
        </pc:spChg>
      </pc:sldChg>
      <pc:sldChg chg="modSp mod">
        <pc:chgData name="Edward Shuman" userId="1215f56b6d9a5f38" providerId="LiveId" clId="{3C9E35FC-6E0F-4A3F-A708-96736FD19625}" dt="2023-12-25T02:54:01.859" v="202"/>
        <pc:sldMkLst>
          <pc:docMk/>
          <pc:sldMk cId="0" sldId="576"/>
        </pc:sldMkLst>
        <pc:spChg chg="mod">
          <ac:chgData name="Edward Shuman" userId="1215f56b6d9a5f38" providerId="LiveId" clId="{3C9E35FC-6E0F-4A3F-A708-96736FD19625}" dt="2023-12-25T02:54:01.859" v="202"/>
          <ac:spMkLst>
            <pc:docMk/>
            <pc:sldMk cId="0" sldId="576"/>
            <ac:spMk id="9218" creationId="{62171739-8F5E-91F4-624D-69E1F9C239D9}"/>
          </ac:spMkLst>
        </pc:spChg>
        <pc:picChg chg="mod">
          <ac:chgData name="Edward Shuman" userId="1215f56b6d9a5f38" providerId="LiveId" clId="{3C9E35FC-6E0F-4A3F-A708-96736FD19625}" dt="2023-12-25T02:15:07.781" v="57" actId="1076"/>
          <ac:picMkLst>
            <pc:docMk/>
            <pc:sldMk cId="0" sldId="576"/>
            <ac:picMk id="9220" creationId="{6DB4A274-1737-3B75-FCE9-BDE150A68CE5}"/>
          </ac:picMkLst>
        </pc:picChg>
      </pc:sldChg>
      <pc:sldChg chg="modSp mod">
        <pc:chgData name="Edward Shuman" userId="1215f56b6d9a5f38" providerId="LiveId" clId="{3C9E35FC-6E0F-4A3F-A708-96736FD19625}" dt="2023-12-25T02:57:13.755" v="230" actId="6549"/>
        <pc:sldMkLst>
          <pc:docMk/>
          <pc:sldMk cId="0" sldId="580"/>
        </pc:sldMkLst>
        <pc:spChg chg="mod">
          <ac:chgData name="Edward Shuman" userId="1215f56b6d9a5f38" providerId="LiveId" clId="{3C9E35FC-6E0F-4A3F-A708-96736FD19625}" dt="2023-12-25T02:57:13.755" v="230" actId="6549"/>
          <ac:spMkLst>
            <pc:docMk/>
            <pc:sldMk cId="0" sldId="580"/>
            <ac:spMk id="13314" creationId="{103E4882-0C64-C005-DBE0-DE248B9B5ACB}"/>
          </ac:spMkLst>
        </pc:spChg>
      </pc:sldChg>
      <pc:sldChg chg="modSp mod">
        <pc:chgData name="Edward Shuman" userId="1215f56b6d9a5f38" providerId="LiveId" clId="{3C9E35FC-6E0F-4A3F-A708-96736FD19625}" dt="2023-12-25T02:54:26.991" v="204" actId="6549"/>
        <pc:sldMkLst>
          <pc:docMk/>
          <pc:sldMk cId="0" sldId="584"/>
        </pc:sldMkLst>
        <pc:spChg chg="mod">
          <ac:chgData name="Edward Shuman" userId="1215f56b6d9a5f38" providerId="LiveId" clId="{3C9E35FC-6E0F-4A3F-A708-96736FD19625}" dt="2023-12-25T02:54:26.991" v="204" actId="6549"/>
          <ac:spMkLst>
            <pc:docMk/>
            <pc:sldMk cId="0" sldId="584"/>
            <ac:spMk id="10242" creationId="{0DF22F02-CCE5-7BAC-173D-6983B2C7E6F9}"/>
          </ac:spMkLst>
        </pc:spChg>
      </pc:sldChg>
      <pc:sldChg chg="modSp mod">
        <pc:chgData name="Edward Shuman" userId="1215f56b6d9a5f38" providerId="LiveId" clId="{3C9E35FC-6E0F-4A3F-A708-96736FD19625}" dt="2023-12-25T02:56:51.074" v="228" actId="1076"/>
        <pc:sldMkLst>
          <pc:docMk/>
          <pc:sldMk cId="0" sldId="585"/>
        </pc:sldMkLst>
        <pc:spChg chg="mod">
          <ac:chgData name="Edward Shuman" userId="1215f56b6d9a5f38" providerId="LiveId" clId="{3C9E35FC-6E0F-4A3F-A708-96736FD19625}" dt="2023-12-25T02:56:37.265" v="227" actId="12"/>
          <ac:spMkLst>
            <pc:docMk/>
            <pc:sldMk cId="0" sldId="585"/>
            <ac:spMk id="12290" creationId="{B8380E6D-00F1-4325-0D05-C338FE5989D6}"/>
          </ac:spMkLst>
        </pc:spChg>
        <pc:graphicFrameChg chg="mod modGraphic">
          <ac:chgData name="Edward Shuman" userId="1215f56b6d9a5f38" providerId="LiveId" clId="{3C9E35FC-6E0F-4A3F-A708-96736FD19625}" dt="2023-12-25T02:56:51.074" v="228" actId="1076"/>
          <ac:graphicFrameMkLst>
            <pc:docMk/>
            <pc:sldMk cId="0" sldId="585"/>
            <ac:graphicFrameMk id="6" creationId="{29557774-E6F2-11CF-5311-DB81F647F77D}"/>
          </ac:graphicFrameMkLst>
        </pc:graphicFrameChg>
      </pc:sldChg>
      <pc:sldChg chg="modSp mod">
        <pc:chgData name="Edward Shuman" userId="1215f56b6d9a5f38" providerId="LiveId" clId="{3C9E35FC-6E0F-4A3F-A708-96736FD19625}" dt="2023-12-25T22:06:19.980" v="786" actId="20577"/>
        <pc:sldMkLst>
          <pc:docMk/>
          <pc:sldMk cId="0" sldId="586"/>
        </pc:sldMkLst>
        <pc:spChg chg="mod">
          <ac:chgData name="Edward Shuman" userId="1215f56b6d9a5f38" providerId="LiveId" clId="{3C9E35FC-6E0F-4A3F-A708-96736FD19625}" dt="2023-12-25T22:06:19.980" v="786" actId="20577"/>
          <ac:spMkLst>
            <pc:docMk/>
            <pc:sldMk cId="0" sldId="586"/>
            <ac:spMk id="15362" creationId="{EC3D3B0A-56FB-B418-271C-51F2F08672A8}"/>
          </ac:spMkLst>
        </pc:spChg>
      </pc:sldChg>
      <pc:sldChg chg="modSp mod">
        <pc:chgData name="Edward Shuman" userId="1215f56b6d9a5f38" providerId="LiveId" clId="{3C9E35FC-6E0F-4A3F-A708-96736FD19625}" dt="2023-12-25T22:08:45.395" v="803" actId="313"/>
        <pc:sldMkLst>
          <pc:docMk/>
          <pc:sldMk cId="0" sldId="587"/>
        </pc:sldMkLst>
        <pc:spChg chg="mod">
          <ac:chgData name="Edward Shuman" userId="1215f56b6d9a5f38" providerId="LiveId" clId="{3C9E35FC-6E0F-4A3F-A708-96736FD19625}" dt="2023-12-25T22:08:45.395" v="803" actId="313"/>
          <ac:spMkLst>
            <pc:docMk/>
            <pc:sldMk cId="0" sldId="587"/>
            <ac:spMk id="16386" creationId="{830128D5-AB1D-CE8A-B92A-A0B9369326DB}"/>
          </ac:spMkLst>
        </pc:spChg>
      </pc:sldChg>
      <pc:sldChg chg="modSp mod">
        <pc:chgData name="Edward Shuman" userId="1215f56b6d9a5f38" providerId="LiveId" clId="{3C9E35FC-6E0F-4A3F-A708-96736FD19625}" dt="2023-12-25T22:22:02.737" v="897" actId="1076"/>
        <pc:sldMkLst>
          <pc:docMk/>
          <pc:sldMk cId="0" sldId="588"/>
        </pc:sldMkLst>
        <pc:spChg chg="mod">
          <ac:chgData name="Edward Shuman" userId="1215f56b6d9a5f38" providerId="LiveId" clId="{3C9E35FC-6E0F-4A3F-A708-96736FD19625}" dt="2023-12-25T22:21:50.137" v="894" actId="255"/>
          <ac:spMkLst>
            <pc:docMk/>
            <pc:sldMk cId="0" sldId="588"/>
            <ac:spMk id="21506" creationId="{3285E974-EA93-01FC-30EF-824408DF90D3}"/>
          </ac:spMkLst>
        </pc:spChg>
        <pc:picChg chg="mod">
          <ac:chgData name="Edward Shuman" userId="1215f56b6d9a5f38" providerId="LiveId" clId="{3C9E35FC-6E0F-4A3F-A708-96736FD19625}" dt="2023-12-25T22:21:56.629" v="895" actId="1076"/>
          <ac:picMkLst>
            <pc:docMk/>
            <pc:sldMk cId="0" sldId="588"/>
            <ac:picMk id="21508" creationId="{54A90219-4787-63B6-0D84-07FC5232B4F9}"/>
          </ac:picMkLst>
        </pc:picChg>
        <pc:picChg chg="mod">
          <ac:chgData name="Edward Shuman" userId="1215f56b6d9a5f38" providerId="LiveId" clId="{3C9E35FC-6E0F-4A3F-A708-96736FD19625}" dt="2023-12-25T22:21:58.882" v="896" actId="1076"/>
          <ac:picMkLst>
            <pc:docMk/>
            <pc:sldMk cId="0" sldId="588"/>
            <ac:picMk id="21509" creationId="{CBE2ACE8-3861-EBD6-C083-74B7C100BB34}"/>
          </ac:picMkLst>
        </pc:picChg>
        <pc:picChg chg="mod">
          <ac:chgData name="Edward Shuman" userId="1215f56b6d9a5f38" providerId="LiveId" clId="{3C9E35FC-6E0F-4A3F-A708-96736FD19625}" dt="2023-12-25T22:22:02.737" v="897" actId="1076"/>
          <ac:picMkLst>
            <pc:docMk/>
            <pc:sldMk cId="0" sldId="588"/>
            <ac:picMk id="21510" creationId="{D6803C4D-AD3C-3B49-C858-4DFCF4796FED}"/>
          </ac:picMkLst>
        </pc:picChg>
      </pc:sldChg>
      <pc:sldChg chg="modSp mod">
        <pc:chgData name="Edward Shuman" userId="1215f56b6d9a5f38" providerId="LiveId" clId="{3C9E35FC-6E0F-4A3F-A708-96736FD19625}" dt="2023-12-25T22:24:48.910" v="924" actId="1076"/>
        <pc:sldMkLst>
          <pc:docMk/>
          <pc:sldMk cId="0" sldId="589"/>
        </pc:sldMkLst>
        <pc:spChg chg="mod">
          <ac:chgData name="Edward Shuman" userId="1215f56b6d9a5f38" providerId="LiveId" clId="{3C9E35FC-6E0F-4A3F-A708-96736FD19625}" dt="2023-12-25T22:24:36.781" v="923" actId="14100"/>
          <ac:spMkLst>
            <pc:docMk/>
            <pc:sldMk cId="0" sldId="589"/>
            <ac:spMk id="22530" creationId="{5471A416-82DD-6F58-19CF-F0343BF9A54F}"/>
          </ac:spMkLst>
        </pc:spChg>
        <pc:picChg chg="mod">
          <ac:chgData name="Edward Shuman" userId="1215f56b6d9a5f38" providerId="LiveId" clId="{3C9E35FC-6E0F-4A3F-A708-96736FD19625}" dt="2023-12-25T22:24:48.910" v="924" actId="1076"/>
          <ac:picMkLst>
            <pc:docMk/>
            <pc:sldMk cId="0" sldId="589"/>
            <ac:picMk id="22532" creationId="{45537AEB-7D7E-5AA2-7D43-A516F02223E4}"/>
          </ac:picMkLst>
        </pc:picChg>
      </pc:sldChg>
      <pc:sldChg chg="modSp mod">
        <pc:chgData name="Edward Shuman" userId="1215f56b6d9a5f38" providerId="LiveId" clId="{3C9E35FC-6E0F-4A3F-A708-96736FD19625}" dt="2023-12-25T22:27:21.450" v="929" actId="1076"/>
        <pc:sldMkLst>
          <pc:docMk/>
          <pc:sldMk cId="0" sldId="590"/>
        </pc:sldMkLst>
        <pc:spChg chg="mod">
          <ac:chgData name="Edward Shuman" userId="1215f56b6d9a5f38" providerId="LiveId" clId="{3C9E35FC-6E0F-4A3F-A708-96736FD19625}" dt="2023-12-25T22:26:44.029" v="927" actId="14100"/>
          <ac:spMkLst>
            <pc:docMk/>
            <pc:sldMk cId="0" sldId="590"/>
            <ac:spMk id="23554" creationId="{E69F74B9-BA6A-8E9A-D3C2-8376719C0BA4}"/>
          </ac:spMkLst>
        </pc:spChg>
        <pc:picChg chg="mod">
          <ac:chgData name="Edward Shuman" userId="1215f56b6d9a5f38" providerId="LiveId" clId="{3C9E35FC-6E0F-4A3F-A708-96736FD19625}" dt="2023-12-25T22:27:21.450" v="929" actId="1076"/>
          <ac:picMkLst>
            <pc:docMk/>
            <pc:sldMk cId="0" sldId="590"/>
            <ac:picMk id="23556" creationId="{1A471C19-7791-11A2-3BD3-C75213D0C4F6}"/>
          </ac:picMkLst>
        </pc:picChg>
      </pc:sldChg>
      <pc:sldChg chg="modSp mod">
        <pc:chgData name="Edward Shuman" userId="1215f56b6d9a5f38" providerId="LiveId" clId="{3C9E35FC-6E0F-4A3F-A708-96736FD19625}" dt="2023-12-25T22:16:16.485" v="862" actId="255"/>
        <pc:sldMkLst>
          <pc:docMk/>
          <pc:sldMk cId="0" sldId="591"/>
        </pc:sldMkLst>
        <pc:spChg chg="mod">
          <ac:chgData name="Edward Shuman" userId="1215f56b6d9a5f38" providerId="LiveId" clId="{3C9E35FC-6E0F-4A3F-A708-96736FD19625}" dt="2023-12-25T22:16:16.485" v="862" actId="255"/>
          <ac:spMkLst>
            <pc:docMk/>
            <pc:sldMk cId="0" sldId="591"/>
            <ac:spMk id="20482" creationId="{42265415-EFF5-93EE-5B58-58341E106FCF}"/>
          </ac:spMkLst>
        </pc:spChg>
      </pc:sldChg>
      <pc:sldChg chg="modSp mod">
        <pc:chgData name="Edward Shuman" userId="1215f56b6d9a5f38" providerId="LiveId" clId="{3C9E35FC-6E0F-4A3F-A708-96736FD19625}" dt="2023-12-25T23:29:42.907" v="1080" actId="27107"/>
        <pc:sldMkLst>
          <pc:docMk/>
          <pc:sldMk cId="0" sldId="770"/>
        </pc:sldMkLst>
        <pc:spChg chg="mod">
          <ac:chgData name="Edward Shuman" userId="1215f56b6d9a5f38" providerId="LiveId" clId="{3C9E35FC-6E0F-4A3F-A708-96736FD19625}" dt="2023-12-25T23:29:42.907" v="1080" actId="27107"/>
          <ac:spMkLst>
            <pc:docMk/>
            <pc:sldMk cId="0" sldId="770"/>
            <ac:spMk id="34819" creationId="{780B7802-D873-CB2A-8F42-51889D3E3A14}"/>
          </ac:spMkLst>
        </pc:spChg>
      </pc:sldChg>
      <pc:sldChg chg="modSp mod">
        <pc:chgData name="Edward Shuman" userId="1215f56b6d9a5f38" providerId="LiveId" clId="{3C9E35FC-6E0F-4A3F-A708-96736FD19625}" dt="2023-12-25T23:34:01.303" v="1094" actId="20577"/>
        <pc:sldMkLst>
          <pc:docMk/>
          <pc:sldMk cId="0" sldId="772"/>
        </pc:sldMkLst>
        <pc:spChg chg="mod">
          <ac:chgData name="Edward Shuman" userId="1215f56b6d9a5f38" providerId="LiveId" clId="{3C9E35FC-6E0F-4A3F-A708-96736FD19625}" dt="2023-12-25T23:34:01.303" v="1094" actId="20577"/>
          <ac:spMkLst>
            <pc:docMk/>
            <pc:sldMk cId="0" sldId="772"/>
            <ac:spMk id="36867" creationId="{EC3AF04F-BB2D-7339-B7CE-5D3904F8D405}"/>
          </ac:spMkLst>
        </pc:spChg>
      </pc:sldChg>
      <pc:sldChg chg="modSp mod">
        <pc:chgData name="Edward Shuman" userId="1215f56b6d9a5f38" providerId="LiveId" clId="{3C9E35FC-6E0F-4A3F-A708-96736FD19625}" dt="2023-12-25T23:34:25.111" v="1108" actId="20577"/>
        <pc:sldMkLst>
          <pc:docMk/>
          <pc:sldMk cId="0" sldId="773"/>
        </pc:sldMkLst>
        <pc:spChg chg="mod">
          <ac:chgData name="Edward Shuman" userId="1215f56b6d9a5f38" providerId="LiveId" clId="{3C9E35FC-6E0F-4A3F-A708-96736FD19625}" dt="2023-12-25T23:34:25.111" v="1108" actId="20577"/>
          <ac:spMkLst>
            <pc:docMk/>
            <pc:sldMk cId="0" sldId="773"/>
            <ac:spMk id="37891" creationId="{99109E4C-8971-E16D-A577-E2570CF6C95D}"/>
          </ac:spMkLst>
        </pc:spChg>
      </pc:sldChg>
      <pc:sldChg chg="modSp mod">
        <pc:chgData name="Edward Shuman" userId="1215f56b6d9a5f38" providerId="LiveId" clId="{3C9E35FC-6E0F-4A3F-A708-96736FD19625}" dt="2023-12-25T23:37:51.789" v="1114" actId="20577"/>
        <pc:sldMkLst>
          <pc:docMk/>
          <pc:sldMk cId="0" sldId="776"/>
        </pc:sldMkLst>
        <pc:spChg chg="mod">
          <ac:chgData name="Edward Shuman" userId="1215f56b6d9a5f38" providerId="LiveId" clId="{3C9E35FC-6E0F-4A3F-A708-96736FD19625}" dt="2023-12-25T23:37:51.789" v="1114" actId="20577"/>
          <ac:spMkLst>
            <pc:docMk/>
            <pc:sldMk cId="0" sldId="776"/>
            <ac:spMk id="40963" creationId="{E23C54B1-08EC-23E2-6BC6-6727F0C5A8E9}"/>
          </ac:spMkLst>
        </pc:spChg>
      </pc:sldChg>
      <pc:sldChg chg="modSp mod">
        <pc:chgData name="Edward Shuman" userId="1215f56b6d9a5f38" providerId="LiveId" clId="{3C9E35FC-6E0F-4A3F-A708-96736FD19625}" dt="2023-12-25T23:38:31.956" v="1115"/>
        <pc:sldMkLst>
          <pc:docMk/>
          <pc:sldMk cId="0" sldId="777"/>
        </pc:sldMkLst>
        <pc:spChg chg="mod">
          <ac:chgData name="Edward Shuman" userId="1215f56b6d9a5f38" providerId="LiveId" clId="{3C9E35FC-6E0F-4A3F-A708-96736FD19625}" dt="2023-12-25T23:38:31.956" v="1115"/>
          <ac:spMkLst>
            <pc:docMk/>
            <pc:sldMk cId="0" sldId="777"/>
            <ac:spMk id="41987" creationId="{232C2F92-7581-D75A-34D9-F89FBDEDA6FB}"/>
          </ac:spMkLst>
        </pc:spChg>
      </pc:sldChg>
      <pc:sldChg chg="modSp mod">
        <pc:chgData name="Edward Shuman" userId="1215f56b6d9a5f38" providerId="LiveId" clId="{3C9E35FC-6E0F-4A3F-A708-96736FD19625}" dt="2023-12-26T02:10:34.140" v="1125" actId="6549"/>
        <pc:sldMkLst>
          <pc:docMk/>
          <pc:sldMk cId="0" sldId="778"/>
        </pc:sldMkLst>
        <pc:spChg chg="mod">
          <ac:chgData name="Edward Shuman" userId="1215f56b6d9a5f38" providerId="LiveId" clId="{3C9E35FC-6E0F-4A3F-A708-96736FD19625}" dt="2023-12-26T02:08:13.532" v="1116"/>
          <ac:spMkLst>
            <pc:docMk/>
            <pc:sldMk cId="0" sldId="778"/>
            <ac:spMk id="43010" creationId="{FC220EB4-D653-1E12-745B-CF47B1E36389}"/>
          </ac:spMkLst>
        </pc:spChg>
        <pc:spChg chg="mod">
          <ac:chgData name="Edward Shuman" userId="1215f56b6d9a5f38" providerId="LiveId" clId="{3C9E35FC-6E0F-4A3F-A708-96736FD19625}" dt="2023-12-26T02:10:34.140" v="1125" actId="6549"/>
          <ac:spMkLst>
            <pc:docMk/>
            <pc:sldMk cId="0" sldId="778"/>
            <ac:spMk id="43011" creationId="{D61FD80B-7894-73D5-597F-EF07862B30A0}"/>
          </ac:spMkLst>
        </pc:spChg>
      </pc:sldChg>
      <pc:sldChg chg="modSp mod">
        <pc:chgData name="Edward Shuman" userId="1215f56b6d9a5f38" providerId="LiveId" clId="{3C9E35FC-6E0F-4A3F-A708-96736FD19625}" dt="2023-12-26T02:09:55.605" v="1121" actId="6549"/>
        <pc:sldMkLst>
          <pc:docMk/>
          <pc:sldMk cId="0" sldId="779"/>
        </pc:sldMkLst>
        <pc:spChg chg="mod">
          <ac:chgData name="Edward Shuman" userId="1215f56b6d9a5f38" providerId="LiveId" clId="{3C9E35FC-6E0F-4A3F-A708-96736FD19625}" dt="2023-12-26T02:09:02.214" v="1117"/>
          <ac:spMkLst>
            <pc:docMk/>
            <pc:sldMk cId="0" sldId="779"/>
            <ac:spMk id="44034" creationId="{6A15DFC2-FEB7-4759-CED5-D21ABAB74216}"/>
          </ac:spMkLst>
        </pc:spChg>
        <pc:spChg chg="mod">
          <ac:chgData name="Edward Shuman" userId="1215f56b6d9a5f38" providerId="LiveId" clId="{3C9E35FC-6E0F-4A3F-A708-96736FD19625}" dt="2023-12-26T02:09:55.605" v="1121" actId="6549"/>
          <ac:spMkLst>
            <pc:docMk/>
            <pc:sldMk cId="0" sldId="779"/>
            <ac:spMk id="44035" creationId="{6B916DD4-38F8-CCB4-9A28-0EAAD214B283}"/>
          </ac:spMkLst>
        </pc:spChg>
      </pc:sldChg>
      <pc:sldChg chg="modSp mod">
        <pc:chgData name="Edward Shuman" userId="1215f56b6d9a5f38" providerId="LiveId" clId="{3C9E35FC-6E0F-4A3F-A708-96736FD19625}" dt="2023-12-26T02:13:57.897" v="1127"/>
        <pc:sldMkLst>
          <pc:docMk/>
          <pc:sldMk cId="0" sldId="780"/>
        </pc:sldMkLst>
        <pc:spChg chg="mod">
          <ac:chgData name="Edward Shuman" userId="1215f56b6d9a5f38" providerId="LiveId" clId="{3C9E35FC-6E0F-4A3F-A708-96736FD19625}" dt="2023-12-26T02:12:34.326" v="1126"/>
          <ac:spMkLst>
            <pc:docMk/>
            <pc:sldMk cId="0" sldId="780"/>
            <ac:spMk id="45058" creationId="{5302EF1D-D2E4-A472-5472-507F5339079D}"/>
          </ac:spMkLst>
        </pc:spChg>
        <pc:spChg chg="mod">
          <ac:chgData name="Edward Shuman" userId="1215f56b6d9a5f38" providerId="LiveId" clId="{3C9E35FC-6E0F-4A3F-A708-96736FD19625}" dt="2023-12-26T02:13:57.897" v="1127"/>
          <ac:spMkLst>
            <pc:docMk/>
            <pc:sldMk cId="0" sldId="780"/>
            <ac:spMk id="45059" creationId="{C8173CC3-8765-BB9C-D895-4F3677D1F9EB}"/>
          </ac:spMkLst>
        </pc:spChg>
      </pc:sldChg>
      <pc:sldChg chg="del">
        <pc:chgData name="Edward Shuman" userId="1215f56b6d9a5f38" providerId="LiveId" clId="{3C9E35FC-6E0F-4A3F-A708-96736FD19625}" dt="2023-12-26T02:14:49.143" v="1129" actId="2696"/>
        <pc:sldMkLst>
          <pc:docMk/>
          <pc:sldMk cId="0" sldId="781"/>
        </pc:sldMkLst>
      </pc:sldChg>
      <pc:sldChg chg="modSp mod ord">
        <pc:chgData name="Edward Shuman" userId="1215f56b6d9a5f38" providerId="LiveId" clId="{3C9E35FC-6E0F-4A3F-A708-96736FD19625}" dt="2023-12-26T02:27:39.216" v="1141"/>
        <pc:sldMkLst>
          <pc:docMk/>
          <pc:sldMk cId="0" sldId="784"/>
        </pc:sldMkLst>
        <pc:spChg chg="mod">
          <ac:chgData name="Edward Shuman" userId="1215f56b6d9a5f38" providerId="LiveId" clId="{3C9E35FC-6E0F-4A3F-A708-96736FD19625}" dt="2023-12-26T02:24:36.881" v="1131"/>
          <ac:spMkLst>
            <pc:docMk/>
            <pc:sldMk cId="0" sldId="784"/>
            <ac:spMk id="49154" creationId="{7F7DE595-2C18-8013-4E0A-CF8CBAA65B39}"/>
          </ac:spMkLst>
        </pc:spChg>
        <pc:spChg chg="mod">
          <ac:chgData name="Edward Shuman" userId="1215f56b6d9a5f38" providerId="LiveId" clId="{3C9E35FC-6E0F-4A3F-A708-96736FD19625}" dt="2023-12-26T02:25:19.766" v="1132"/>
          <ac:spMkLst>
            <pc:docMk/>
            <pc:sldMk cId="0" sldId="784"/>
            <ac:spMk id="49155" creationId="{7FFD2134-3DC1-1D87-B3F6-31DF945D0E56}"/>
          </ac:spMkLst>
        </pc:spChg>
      </pc:sldChg>
      <pc:sldChg chg="del">
        <pc:chgData name="Edward Shuman" userId="1215f56b6d9a5f38" providerId="LiveId" clId="{3C9E35FC-6E0F-4A3F-A708-96736FD19625}" dt="2023-12-26T02:25:36.696" v="1133" actId="2696"/>
        <pc:sldMkLst>
          <pc:docMk/>
          <pc:sldMk cId="0" sldId="785"/>
        </pc:sldMkLst>
      </pc:sldChg>
      <pc:sldChg chg="ord">
        <pc:chgData name="Edward Shuman" userId="1215f56b6d9a5f38" providerId="LiveId" clId="{3C9E35FC-6E0F-4A3F-A708-96736FD19625}" dt="2023-12-26T02:28:25.099" v="1143"/>
        <pc:sldMkLst>
          <pc:docMk/>
          <pc:sldMk cId="0" sldId="786"/>
        </pc:sldMkLst>
      </pc:sldChg>
      <pc:sldChg chg="modSp mod">
        <pc:chgData name="Edward Shuman" userId="1215f56b6d9a5f38" providerId="LiveId" clId="{3C9E35FC-6E0F-4A3F-A708-96736FD19625}" dt="2023-12-26T02:44:03.356" v="1159"/>
        <pc:sldMkLst>
          <pc:docMk/>
          <pc:sldMk cId="0" sldId="787"/>
        </pc:sldMkLst>
        <pc:spChg chg="mod">
          <ac:chgData name="Edward Shuman" userId="1215f56b6d9a5f38" providerId="LiveId" clId="{3C9E35FC-6E0F-4A3F-A708-96736FD19625}" dt="2023-12-26T02:43:34.926" v="1158"/>
          <ac:spMkLst>
            <pc:docMk/>
            <pc:sldMk cId="0" sldId="787"/>
            <ac:spMk id="53250" creationId="{B442F523-433C-D3BB-4030-ED9D65ACCD66}"/>
          </ac:spMkLst>
        </pc:spChg>
        <pc:spChg chg="mod">
          <ac:chgData name="Edward Shuman" userId="1215f56b6d9a5f38" providerId="LiveId" clId="{3C9E35FC-6E0F-4A3F-A708-96736FD19625}" dt="2023-12-26T02:44:03.356" v="1159"/>
          <ac:spMkLst>
            <pc:docMk/>
            <pc:sldMk cId="0" sldId="787"/>
            <ac:spMk id="53251" creationId="{56FA5FE5-AAB3-5F3F-4572-AE789614D7BC}"/>
          </ac:spMkLst>
        </pc:spChg>
      </pc:sldChg>
      <pc:sldChg chg="del">
        <pc:chgData name="Edward Shuman" userId="1215f56b6d9a5f38" providerId="LiveId" clId="{3C9E35FC-6E0F-4A3F-A708-96736FD19625}" dt="2023-12-26T02:42:57.399" v="1157" actId="2696"/>
        <pc:sldMkLst>
          <pc:docMk/>
          <pc:sldMk cId="0" sldId="788"/>
        </pc:sldMkLst>
      </pc:sldChg>
      <pc:sldChg chg="modSp mod ord">
        <pc:chgData name="Edward Shuman" userId="1215f56b6d9a5f38" providerId="LiveId" clId="{3C9E35FC-6E0F-4A3F-A708-96736FD19625}" dt="2023-12-26T02:41:39.144" v="1155"/>
        <pc:sldMkLst>
          <pc:docMk/>
          <pc:sldMk cId="0" sldId="789"/>
        </pc:sldMkLst>
        <pc:spChg chg="mod">
          <ac:chgData name="Edward Shuman" userId="1215f56b6d9a5f38" providerId="LiveId" clId="{3C9E35FC-6E0F-4A3F-A708-96736FD19625}" dt="2023-12-26T02:41:39.144" v="1155"/>
          <ac:spMkLst>
            <pc:docMk/>
            <pc:sldMk cId="0" sldId="789"/>
            <ac:spMk id="55298" creationId="{D164C885-B8FD-B70B-588B-8F019B45D906}"/>
          </ac:spMkLst>
        </pc:spChg>
      </pc:sldChg>
      <pc:sldChg chg="modSp mod ord">
        <pc:chgData name="Edward Shuman" userId="1215f56b6d9a5f38" providerId="LiveId" clId="{3C9E35FC-6E0F-4A3F-A708-96736FD19625}" dt="2023-12-26T02:41:48.909" v="1156"/>
        <pc:sldMkLst>
          <pc:docMk/>
          <pc:sldMk cId="0" sldId="790"/>
        </pc:sldMkLst>
        <pc:spChg chg="mod">
          <ac:chgData name="Edward Shuman" userId="1215f56b6d9a5f38" providerId="LiveId" clId="{3C9E35FC-6E0F-4A3F-A708-96736FD19625}" dt="2023-12-26T02:41:48.909" v="1156"/>
          <ac:spMkLst>
            <pc:docMk/>
            <pc:sldMk cId="0" sldId="790"/>
            <ac:spMk id="56322" creationId="{B3AD461E-4787-A11D-AB6A-C5CDB27919AA}"/>
          </ac:spMkLst>
        </pc:spChg>
      </pc:sldChg>
      <pc:sldChg chg="modSp mod ord">
        <pc:chgData name="Edward Shuman" userId="1215f56b6d9a5f38" providerId="LiveId" clId="{3C9E35FC-6E0F-4A3F-A708-96736FD19625}" dt="2023-12-26T02:36:22.539" v="1148"/>
        <pc:sldMkLst>
          <pc:docMk/>
          <pc:sldMk cId="0" sldId="791"/>
        </pc:sldMkLst>
        <pc:spChg chg="mod">
          <ac:chgData name="Edward Shuman" userId="1215f56b6d9a5f38" providerId="LiveId" clId="{3C9E35FC-6E0F-4A3F-A708-96736FD19625}" dt="2023-12-26T02:35:29.078" v="1147"/>
          <ac:spMkLst>
            <pc:docMk/>
            <pc:sldMk cId="0" sldId="791"/>
            <ac:spMk id="57346" creationId="{8E9E0BEB-EE8A-C059-C124-ED7C5328C18F}"/>
          </ac:spMkLst>
        </pc:spChg>
        <pc:spChg chg="mod">
          <ac:chgData name="Edward Shuman" userId="1215f56b6d9a5f38" providerId="LiveId" clId="{3C9E35FC-6E0F-4A3F-A708-96736FD19625}" dt="2023-12-26T02:36:22.539" v="1148"/>
          <ac:spMkLst>
            <pc:docMk/>
            <pc:sldMk cId="0" sldId="791"/>
            <ac:spMk id="57347" creationId="{BDCCB7A6-88B1-CFBD-397A-6D4AFDCD03F2}"/>
          </ac:spMkLst>
        </pc:spChg>
      </pc:sldChg>
      <pc:sldChg chg="del">
        <pc:chgData name="Edward Shuman" userId="1215f56b6d9a5f38" providerId="LiveId" clId="{3C9E35FC-6E0F-4A3F-A708-96736FD19625}" dt="2023-12-26T02:33:33.143" v="1146" actId="2696"/>
        <pc:sldMkLst>
          <pc:docMk/>
          <pc:sldMk cId="0" sldId="792"/>
        </pc:sldMkLst>
      </pc:sldChg>
      <pc:sldChg chg="modSp mod">
        <pc:chgData name="Edward Shuman" userId="1215f56b6d9a5f38" providerId="LiveId" clId="{3C9E35FC-6E0F-4A3F-A708-96736FD19625}" dt="2023-12-29T00:43:38.706" v="1721" actId="14100"/>
        <pc:sldMkLst>
          <pc:docMk/>
          <pc:sldMk cId="0" sldId="794"/>
        </pc:sldMkLst>
        <pc:spChg chg="mod">
          <ac:chgData name="Edward Shuman" userId="1215f56b6d9a5f38" providerId="LiveId" clId="{3C9E35FC-6E0F-4A3F-A708-96736FD19625}" dt="2023-12-29T00:43:38.706" v="1721" actId="14100"/>
          <ac:spMkLst>
            <pc:docMk/>
            <pc:sldMk cId="0" sldId="794"/>
            <ac:spMk id="61442" creationId="{C1EDA8B4-F9FB-3710-F138-17564459A34B}"/>
          </ac:spMkLst>
        </pc:spChg>
      </pc:sldChg>
      <pc:sldChg chg="modSp mod">
        <pc:chgData name="Edward Shuman" userId="1215f56b6d9a5f38" providerId="LiveId" clId="{3C9E35FC-6E0F-4A3F-A708-96736FD19625}" dt="2023-12-29T01:01:38.364" v="2371" actId="20577"/>
        <pc:sldMkLst>
          <pc:docMk/>
          <pc:sldMk cId="0" sldId="799"/>
        </pc:sldMkLst>
        <pc:spChg chg="mod">
          <ac:chgData name="Edward Shuman" userId="1215f56b6d9a5f38" providerId="LiveId" clId="{3C9E35FC-6E0F-4A3F-A708-96736FD19625}" dt="2023-12-29T01:01:38.364" v="2371" actId="20577"/>
          <ac:spMkLst>
            <pc:docMk/>
            <pc:sldMk cId="0" sldId="799"/>
            <ac:spMk id="65538" creationId="{7800AC92-1318-A251-C641-9F6CF324B284}"/>
          </ac:spMkLst>
        </pc:spChg>
      </pc:sldChg>
      <pc:sldChg chg="modSp mod">
        <pc:chgData name="Edward Shuman" userId="1215f56b6d9a5f38" providerId="LiveId" clId="{3C9E35FC-6E0F-4A3F-A708-96736FD19625}" dt="2023-12-29T01:02:53.716" v="2397" actId="20577"/>
        <pc:sldMkLst>
          <pc:docMk/>
          <pc:sldMk cId="0" sldId="800"/>
        </pc:sldMkLst>
        <pc:spChg chg="mod">
          <ac:chgData name="Edward Shuman" userId="1215f56b6d9a5f38" providerId="LiveId" clId="{3C9E35FC-6E0F-4A3F-A708-96736FD19625}" dt="2023-12-29T01:02:53.716" v="2397" actId="20577"/>
          <ac:spMkLst>
            <pc:docMk/>
            <pc:sldMk cId="0" sldId="800"/>
            <ac:spMk id="66562" creationId="{728DEC4D-2F0F-7491-A6F4-64D02D222D10}"/>
          </ac:spMkLst>
        </pc:spChg>
      </pc:sldChg>
      <pc:sldChg chg="modSp mod">
        <pc:chgData name="Edward Shuman" userId="1215f56b6d9a5f38" providerId="LiveId" clId="{3C9E35FC-6E0F-4A3F-A708-96736FD19625}" dt="2023-12-29T01:04:14.882" v="2435" actId="6549"/>
        <pc:sldMkLst>
          <pc:docMk/>
          <pc:sldMk cId="0" sldId="801"/>
        </pc:sldMkLst>
        <pc:spChg chg="mod">
          <ac:chgData name="Edward Shuman" userId="1215f56b6d9a5f38" providerId="LiveId" clId="{3C9E35FC-6E0F-4A3F-A708-96736FD19625}" dt="2023-12-29T01:04:14.882" v="2435" actId="6549"/>
          <ac:spMkLst>
            <pc:docMk/>
            <pc:sldMk cId="0" sldId="801"/>
            <ac:spMk id="67586" creationId="{03E9444C-901F-9BDF-8C16-2B4CA04499A9}"/>
          </ac:spMkLst>
        </pc:spChg>
      </pc:sldChg>
      <pc:sldChg chg="modSp mod">
        <pc:chgData name="Edward Shuman" userId="1215f56b6d9a5f38" providerId="LiveId" clId="{3C9E35FC-6E0F-4A3F-A708-96736FD19625}" dt="2023-12-29T01:26:39.826" v="2593" actId="12"/>
        <pc:sldMkLst>
          <pc:docMk/>
          <pc:sldMk cId="0" sldId="804"/>
        </pc:sldMkLst>
        <pc:spChg chg="mod">
          <ac:chgData name="Edward Shuman" userId="1215f56b6d9a5f38" providerId="LiveId" clId="{3C9E35FC-6E0F-4A3F-A708-96736FD19625}" dt="2023-12-29T01:26:39.826" v="2593" actId="12"/>
          <ac:spMkLst>
            <pc:docMk/>
            <pc:sldMk cId="0" sldId="804"/>
            <ac:spMk id="70658" creationId="{F65469A5-0A91-11E8-5ABF-470525237685}"/>
          </ac:spMkLst>
        </pc:spChg>
      </pc:sldChg>
      <pc:sldChg chg="modSp del mod">
        <pc:chgData name="Edward Shuman" userId="1215f56b6d9a5f38" providerId="LiveId" clId="{3C9E35FC-6E0F-4A3F-A708-96736FD19625}" dt="2023-12-29T01:18:49.476" v="2482" actId="2696"/>
        <pc:sldMkLst>
          <pc:docMk/>
          <pc:sldMk cId="0" sldId="805"/>
        </pc:sldMkLst>
        <pc:graphicFrameChg chg="modGraphic">
          <ac:chgData name="Edward Shuman" userId="1215f56b6d9a5f38" providerId="LiveId" clId="{3C9E35FC-6E0F-4A3F-A708-96736FD19625}" dt="2023-12-29T01:18:29.746" v="2481" actId="14100"/>
          <ac:graphicFrameMkLst>
            <pc:docMk/>
            <pc:sldMk cId="0" sldId="805"/>
            <ac:graphicFrameMk id="4" creationId="{31B953A5-E6FE-781D-5BFC-5BAA0003CC16}"/>
          </ac:graphicFrameMkLst>
        </pc:graphicFrameChg>
        <pc:graphicFrameChg chg="modGraphic">
          <ac:chgData name="Edward Shuman" userId="1215f56b6d9a5f38" providerId="LiveId" clId="{3C9E35FC-6E0F-4A3F-A708-96736FD19625}" dt="2023-12-29T01:18:11.760" v="2477" actId="6549"/>
          <ac:graphicFrameMkLst>
            <pc:docMk/>
            <pc:sldMk cId="0" sldId="805"/>
            <ac:graphicFrameMk id="8" creationId="{F6B167F5-3D17-1C73-8D5A-A3FBC1D8AF53}"/>
          </ac:graphicFrameMkLst>
        </pc:graphicFrameChg>
      </pc:sldChg>
      <pc:sldChg chg="modSp mod">
        <pc:chgData name="Edward Shuman" userId="1215f56b6d9a5f38" providerId="LiveId" clId="{3C9E35FC-6E0F-4A3F-A708-96736FD19625}" dt="2023-12-29T16:33:56.588" v="2594"/>
        <pc:sldMkLst>
          <pc:docMk/>
          <pc:sldMk cId="0" sldId="813"/>
        </pc:sldMkLst>
        <pc:spChg chg="mod">
          <ac:chgData name="Edward Shuman" userId="1215f56b6d9a5f38" providerId="LiveId" clId="{3C9E35FC-6E0F-4A3F-A708-96736FD19625}" dt="2023-12-29T16:33:56.588" v="2594"/>
          <ac:spMkLst>
            <pc:docMk/>
            <pc:sldMk cId="0" sldId="813"/>
            <ac:spMk id="81922" creationId="{54E5B654-10E5-2F91-F4BF-0F0AF15C9772}"/>
          </ac:spMkLst>
        </pc:spChg>
      </pc:sldChg>
      <pc:sldChg chg="modSp mod">
        <pc:chgData name="Edward Shuman" userId="1215f56b6d9a5f38" providerId="LiveId" clId="{3C9E35FC-6E0F-4A3F-A708-96736FD19625}" dt="2023-12-29T16:34:24.753" v="2595"/>
        <pc:sldMkLst>
          <pc:docMk/>
          <pc:sldMk cId="0" sldId="814"/>
        </pc:sldMkLst>
        <pc:spChg chg="mod">
          <ac:chgData name="Edward Shuman" userId="1215f56b6d9a5f38" providerId="LiveId" clId="{3C9E35FC-6E0F-4A3F-A708-96736FD19625}" dt="2023-12-29T16:34:24.753" v="2595"/>
          <ac:spMkLst>
            <pc:docMk/>
            <pc:sldMk cId="0" sldId="814"/>
            <ac:spMk id="82946" creationId="{4A922EA7-B6FB-5001-F968-0E842FCBAE97}"/>
          </ac:spMkLst>
        </pc:spChg>
      </pc:sldChg>
      <pc:sldChg chg="modSp mod">
        <pc:chgData name="Edward Shuman" userId="1215f56b6d9a5f38" providerId="LiveId" clId="{3C9E35FC-6E0F-4A3F-A708-96736FD19625}" dt="2023-12-29T16:48:52.826" v="2633" actId="6549"/>
        <pc:sldMkLst>
          <pc:docMk/>
          <pc:sldMk cId="0" sldId="817"/>
        </pc:sldMkLst>
        <pc:spChg chg="mod">
          <ac:chgData name="Edward Shuman" userId="1215f56b6d9a5f38" providerId="LiveId" clId="{3C9E35FC-6E0F-4A3F-A708-96736FD19625}" dt="2023-12-29T16:48:52.826" v="2633" actId="6549"/>
          <ac:spMkLst>
            <pc:docMk/>
            <pc:sldMk cId="0" sldId="817"/>
            <ac:spMk id="86018" creationId="{0EAC41FA-5492-5F6D-9769-51C01CB3CBE9}"/>
          </ac:spMkLst>
        </pc:spChg>
      </pc:sldChg>
      <pc:sldChg chg="modSp mod">
        <pc:chgData name="Edward Shuman" userId="1215f56b6d9a5f38" providerId="LiveId" clId="{3C9E35FC-6E0F-4A3F-A708-96736FD19625}" dt="2023-12-29T16:50:21.206" v="2636" actId="255"/>
        <pc:sldMkLst>
          <pc:docMk/>
          <pc:sldMk cId="0" sldId="818"/>
        </pc:sldMkLst>
        <pc:spChg chg="mod">
          <ac:chgData name="Edward Shuman" userId="1215f56b6d9a5f38" providerId="LiveId" clId="{3C9E35FC-6E0F-4A3F-A708-96736FD19625}" dt="2023-12-29T16:49:25.349" v="2634"/>
          <ac:spMkLst>
            <pc:docMk/>
            <pc:sldMk cId="0" sldId="818"/>
            <ac:spMk id="87042" creationId="{65F26561-CED3-6787-30CE-12A417E62AE1}"/>
          </ac:spMkLst>
        </pc:spChg>
        <pc:spChg chg="mod">
          <ac:chgData name="Edward Shuman" userId="1215f56b6d9a5f38" providerId="LiveId" clId="{3C9E35FC-6E0F-4A3F-A708-96736FD19625}" dt="2023-12-29T16:50:21.206" v="2636" actId="255"/>
          <ac:spMkLst>
            <pc:docMk/>
            <pc:sldMk cId="0" sldId="818"/>
            <ac:spMk id="87043" creationId="{E1174909-234B-E5CB-D885-E6D595101378}"/>
          </ac:spMkLst>
        </pc:spChg>
      </pc:sldChg>
      <pc:sldChg chg="modSp mod">
        <pc:chgData name="Edward Shuman" userId="1215f56b6d9a5f38" providerId="LiveId" clId="{3C9E35FC-6E0F-4A3F-A708-96736FD19625}" dt="2023-12-29T16:52:36.645" v="2639"/>
        <pc:sldMkLst>
          <pc:docMk/>
          <pc:sldMk cId="0" sldId="819"/>
        </pc:sldMkLst>
        <pc:spChg chg="mod">
          <ac:chgData name="Edward Shuman" userId="1215f56b6d9a5f38" providerId="LiveId" clId="{3C9E35FC-6E0F-4A3F-A708-96736FD19625}" dt="2023-12-29T16:52:06.293" v="2638"/>
          <ac:spMkLst>
            <pc:docMk/>
            <pc:sldMk cId="0" sldId="819"/>
            <ac:spMk id="88066" creationId="{1389B4CA-9EB2-ACD1-2D59-9142339D8FE2}"/>
          </ac:spMkLst>
        </pc:spChg>
        <pc:spChg chg="mod">
          <ac:chgData name="Edward Shuman" userId="1215f56b6d9a5f38" providerId="LiveId" clId="{3C9E35FC-6E0F-4A3F-A708-96736FD19625}" dt="2023-12-29T16:52:36.645" v="2639"/>
          <ac:spMkLst>
            <pc:docMk/>
            <pc:sldMk cId="0" sldId="819"/>
            <ac:spMk id="88067" creationId="{2DAE3AC2-8170-BBF5-31BD-3D3D86906D16}"/>
          </ac:spMkLst>
        </pc:spChg>
      </pc:sldChg>
      <pc:sldChg chg="del">
        <pc:chgData name="Edward Shuman" userId="1215f56b6d9a5f38" providerId="LiveId" clId="{3C9E35FC-6E0F-4A3F-A708-96736FD19625}" dt="2023-12-29T16:51:43.779" v="2637" actId="2696"/>
        <pc:sldMkLst>
          <pc:docMk/>
          <pc:sldMk cId="0" sldId="820"/>
        </pc:sldMkLst>
      </pc:sldChg>
      <pc:sldChg chg="modSp mod">
        <pc:chgData name="Edward Shuman" userId="1215f56b6d9a5f38" providerId="LiveId" clId="{3C9E35FC-6E0F-4A3F-A708-96736FD19625}" dt="2023-12-29T17:08:22.419" v="2672" actId="20577"/>
        <pc:sldMkLst>
          <pc:docMk/>
          <pc:sldMk cId="0" sldId="821"/>
        </pc:sldMkLst>
        <pc:spChg chg="mod">
          <ac:chgData name="Edward Shuman" userId="1215f56b6d9a5f38" providerId="LiveId" clId="{3C9E35FC-6E0F-4A3F-A708-96736FD19625}" dt="2023-12-29T17:08:22.419" v="2672" actId="20577"/>
          <ac:spMkLst>
            <pc:docMk/>
            <pc:sldMk cId="0" sldId="821"/>
            <ac:spMk id="90114" creationId="{3776C38B-22FE-AE53-07AF-CCD7391FD5FD}"/>
          </ac:spMkLst>
        </pc:spChg>
        <pc:spChg chg="mod">
          <ac:chgData name="Edward Shuman" userId="1215f56b6d9a5f38" providerId="LiveId" clId="{3C9E35FC-6E0F-4A3F-A708-96736FD19625}" dt="2023-12-29T16:55:58.513" v="2645"/>
          <ac:spMkLst>
            <pc:docMk/>
            <pc:sldMk cId="0" sldId="821"/>
            <ac:spMk id="90115" creationId="{5665D1D9-A90E-6F21-10DC-C5783246F10B}"/>
          </ac:spMkLst>
        </pc:spChg>
      </pc:sldChg>
      <pc:sldChg chg="del">
        <pc:chgData name="Edward Shuman" userId="1215f56b6d9a5f38" providerId="LiveId" clId="{3C9E35FC-6E0F-4A3F-A708-96736FD19625}" dt="2023-12-29T16:54:18.446" v="2642" actId="2696"/>
        <pc:sldMkLst>
          <pc:docMk/>
          <pc:sldMk cId="0" sldId="822"/>
        </pc:sldMkLst>
      </pc:sldChg>
      <pc:sldChg chg="modSp mod">
        <pc:chgData name="Edward Shuman" userId="1215f56b6d9a5f38" providerId="LiveId" clId="{3C9E35FC-6E0F-4A3F-A708-96736FD19625}" dt="2023-12-29T16:59:27.281" v="2657"/>
        <pc:sldMkLst>
          <pc:docMk/>
          <pc:sldMk cId="0" sldId="823"/>
        </pc:sldMkLst>
        <pc:spChg chg="mod">
          <ac:chgData name="Edward Shuman" userId="1215f56b6d9a5f38" providerId="LiveId" clId="{3C9E35FC-6E0F-4A3F-A708-96736FD19625}" dt="2023-12-29T16:58:54.289" v="2656" actId="20577"/>
          <ac:spMkLst>
            <pc:docMk/>
            <pc:sldMk cId="0" sldId="823"/>
            <ac:spMk id="92162" creationId="{F867BB3A-4234-49A6-EB2F-AC564CC8CC19}"/>
          </ac:spMkLst>
        </pc:spChg>
        <pc:spChg chg="mod">
          <ac:chgData name="Edward Shuman" userId="1215f56b6d9a5f38" providerId="LiveId" clId="{3C9E35FC-6E0F-4A3F-A708-96736FD19625}" dt="2023-12-29T16:59:27.281" v="2657"/>
          <ac:spMkLst>
            <pc:docMk/>
            <pc:sldMk cId="0" sldId="823"/>
            <ac:spMk id="92163" creationId="{7062C030-9EDC-B283-D853-930952250182}"/>
          </ac:spMkLst>
        </pc:spChg>
      </pc:sldChg>
      <pc:sldChg chg="modSp mod">
        <pc:chgData name="Edward Shuman" userId="1215f56b6d9a5f38" providerId="LiveId" clId="{3C9E35FC-6E0F-4A3F-A708-96736FD19625}" dt="2023-12-29T17:00:51.704" v="2667" actId="20577"/>
        <pc:sldMkLst>
          <pc:docMk/>
          <pc:sldMk cId="0" sldId="824"/>
        </pc:sldMkLst>
        <pc:spChg chg="mod">
          <ac:chgData name="Edward Shuman" userId="1215f56b6d9a5f38" providerId="LiveId" clId="{3C9E35FC-6E0F-4A3F-A708-96736FD19625}" dt="2023-12-29T17:00:51.704" v="2667" actId="20577"/>
          <ac:spMkLst>
            <pc:docMk/>
            <pc:sldMk cId="0" sldId="824"/>
            <ac:spMk id="93186" creationId="{3203DAC9-F74A-68C6-E796-78B3A4AB6224}"/>
          </ac:spMkLst>
        </pc:spChg>
        <pc:spChg chg="mod">
          <ac:chgData name="Edward Shuman" userId="1215f56b6d9a5f38" providerId="LiveId" clId="{3C9E35FC-6E0F-4A3F-A708-96736FD19625}" dt="2023-12-29T17:00:18.198" v="2658"/>
          <ac:spMkLst>
            <pc:docMk/>
            <pc:sldMk cId="0" sldId="824"/>
            <ac:spMk id="93187" creationId="{36D70682-10B4-F379-F82C-2A6573E948AE}"/>
          </ac:spMkLst>
        </pc:spChg>
      </pc:sldChg>
      <pc:sldChg chg="modSp mod">
        <pc:chgData name="Edward Shuman" userId="1215f56b6d9a5f38" providerId="LiveId" clId="{3C9E35FC-6E0F-4A3F-A708-96736FD19625}" dt="2023-12-29T17:11:48.319" v="2680" actId="14100"/>
        <pc:sldMkLst>
          <pc:docMk/>
          <pc:sldMk cId="0" sldId="827"/>
        </pc:sldMkLst>
        <pc:spChg chg="mod">
          <ac:chgData name="Edward Shuman" userId="1215f56b6d9a5f38" providerId="LiveId" clId="{3C9E35FC-6E0F-4A3F-A708-96736FD19625}" dt="2023-12-29T17:11:48.319" v="2680" actId="14100"/>
          <ac:spMkLst>
            <pc:docMk/>
            <pc:sldMk cId="0" sldId="827"/>
            <ac:spMk id="96258" creationId="{8CFE2318-A345-3C9B-F9B9-0B71FCD2689F}"/>
          </ac:spMkLst>
        </pc:spChg>
        <pc:spChg chg="mod">
          <ac:chgData name="Edward Shuman" userId="1215f56b6d9a5f38" providerId="LiveId" clId="{3C9E35FC-6E0F-4A3F-A708-96736FD19625}" dt="2023-12-29T17:11:44.133" v="2679" actId="1076"/>
          <ac:spMkLst>
            <pc:docMk/>
            <pc:sldMk cId="0" sldId="827"/>
            <ac:spMk id="96259" creationId="{9E7186FE-1AA7-C036-D13B-DA1A6C85482A}"/>
          </ac:spMkLst>
        </pc:spChg>
      </pc:sldChg>
      <pc:sldChg chg="modSp del mod">
        <pc:chgData name="Edward Shuman" userId="1215f56b6d9a5f38" providerId="LiveId" clId="{3C9E35FC-6E0F-4A3F-A708-96736FD19625}" dt="2023-12-29T17:13:52.778" v="2683" actId="2696"/>
        <pc:sldMkLst>
          <pc:docMk/>
          <pc:sldMk cId="0" sldId="828"/>
        </pc:sldMkLst>
        <pc:spChg chg="mod">
          <ac:chgData name="Edward Shuman" userId="1215f56b6d9a5f38" providerId="LiveId" clId="{3C9E35FC-6E0F-4A3F-A708-96736FD19625}" dt="2023-12-29T17:13:22.343" v="2682"/>
          <ac:spMkLst>
            <pc:docMk/>
            <pc:sldMk cId="0" sldId="828"/>
            <ac:spMk id="97282" creationId="{AD5673E4-6604-D653-4F20-4D0617EBB8B0}"/>
          </ac:spMkLst>
        </pc:spChg>
      </pc:sldChg>
      <pc:sldChg chg="modSp mod ord">
        <pc:chgData name="Edward Shuman" userId="1215f56b6d9a5f38" providerId="LiveId" clId="{3C9E35FC-6E0F-4A3F-A708-96736FD19625}" dt="2023-12-29T17:08:10.458" v="2670" actId="20577"/>
        <pc:sldMkLst>
          <pc:docMk/>
          <pc:sldMk cId="0" sldId="829"/>
        </pc:sldMkLst>
        <pc:spChg chg="mod">
          <ac:chgData name="Edward Shuman" userId="1215f56b6d9a5f38" providerId="LiveId" clId="{3C9E35FC-6E0F-4A3F-A708-96736FD19625}" dt="2023-12-29T17:08:10.458" v="2670" actId="20577"/>
          <ac:spMkLst>
            <pc:docMk/>
            <pc:sldMk cId="0" sldId="829"/>
            <ac:spMk id="98306" creationId="{2894C023-66E3-47AC-021A-1D2468BD9F99}"/>
          </ac:spMkLst>
        </pc:spChg>
        <pc:spChg chg="mod">
          <ac:chgData name="Edward Shuman" userId="1215f56b6d9a5f38" providerId="LiveId" clId="{3C9E35FC-6E0F-4A3F-A708-96736FD19625}" dt="2023-12-29T16:44:55.203" v="2614" actId="255"/>
          <ac:spMkLst>
            <pc:docMk/>
            <pc:sldMk cId="0" sldId="829"/>
            <ac:spMk id="98307" creationId="{8A00E283-7DAD-61C1-1913-974352979831}"/>
          </ac:spMkLst>
        </pc:spChg>
      </pc:sldChg>
      <pc:sldChg chg="del">
        <pc:chgData name="Edward Shuman" userId="1215f56b6d9a5f38" providerId="LiveId" clId="{3C9E35FC-6E0F-4A3F-A708-96736FD19625}" dt="2023-12-29T16:42:24.931" v="2608" actId="2696"/>
        <pc:sldMkLst>
          <pc:docMk/>
          <pc:sldMk cId="0" sldId="830"/>
        </pc:sldMkLst>
      </pc:sldChg>
      <pc:sldChg chg="modSp mod">
        <pc:chgData name="Edward Shuman" userId="1215f56b6d9a5f38" providerId="LiveId" clId="{3C9E35FC-6E0F-4A3F-A708-96736FD19625}" dt="2023-12-29T17:20:14.539" v="2688"/>
        <pc:sldMkLst>
          <pc:docMk/>
          <pc:sldMk cId="0" sldId="831"/>
        </pc:sldMkLst>
        <pc:spChg chg="mod">
          <ac:chgData name="Edward Shuman" userId="1215f56b6d9a5f38" providerId="LiveId" clId="{3C9E35FC-6E0F-4A3F-A708-96736FD19625}" dt="2023-12-29T17:17:01.196" v="2687"/>
          <ac:spMkLst>
            <pc:docMk/>
            <pc:sldMk cId="0" sldId="831"/>
            <ac:spMk id="100354" creationId="{63A2ECD7-45D5-4761-94F5-3402DAE69AB5}"/>
          </ac:spMkLst>
        </pc:spChg>
        <pc:spChg chg="mod">
          <ac:chgData name="Edward Shuman" userId="1215f56b6d9a5f38" providerId="LiveId" clId="{3C9E35FC-6E0F-4A3F-A708-96736FD19625}" dt="2023-12-29T17:20:14.539" v="2688"/>
          <ac:spMkLst>
            <pc:docMk/>
            <pc:sldMk cId="0" sldId="831"/>
            <ac:spMk id="100355" creationId="{78094E9A-B31C-2CC4-1265-F01CEE68D666}"/>
          </ac:spMkLst>
        </pc:spChg>
      </pc:sldChg>
      <pc:sldChg chg="del">
        <pc:chgData name="Edward Shuman" userId="1215f56b6d9a5f38" providerId="LiveId" clId="{3C9E35FC-6E0F-4A3F-A708-96736FD19625}" dt="2023-12-29T17:16:04.670" v="2686" actId="2696"/>
        <pc:sldMkLst>
          <pc:docMk/>
          <pc:sldMk cId="0" sldId="832"/>
        </pc:sldMkLst>
      </pc:sldChg>
      <pc:sldChg chg="modSp mod">
        <pc:chgData name="Edward Shuman" userId="1215f56b6d9a5f38" providerId="LiveId" clId="{3C9E35FC-6E0F-4A3F-A708-96736FD19625}" dt="2023-12-29T17:33:00.430" v="2691"/>
        <pc:sldMkLst>
          <pc:docMk/>
          <pc:sldMk cId="0" sldId="835"/>
        </pc:sldMkLst>
        <pc:spChg chg="mod">
          <ac:chgData name="Edward Shuman" userId="1215f56b6d9a5f38" providerId="LiveId" clId="{3C9E35FC-6E0F-4A3F-A708-96736FD19625}" dt="2023-12-29T17:33:00.430" v="2691"/>
          <ac:spMkLst>
            <pc:docMk/>
            <pc:sldMk cId="0" sldId="835"/>
            <ac:spMk id="123906" creationId="{8A8F281A-961A-C03B-7DE1-AB6D15001798}"/>
          </ac:spMkLst>
        </pc:spChg>
      </pc:sldChg>
      <pc:sldChg chg="modSp mod">
        <pc:chgData name="Edward Shuman" userId="1215f56b6d9a5f38" providerId="LiveId" clId="{3C9E35FC-6E0F-4A3F-A708-96736FD19625}" dt="2023-12-29T17:33:14.181" v="2692"/>
        <pc:sldMkLst>
          <pc:docMk/>
          <pc:sldMk cId="0" sldId="836"/>
        </pc:sldMkLst>
        <pc:spChg chg="mod">
          <ac:chgData name="Edward Shuman" userId="1215f56b6d9a5f38" providerId="LiveId" clId="{3C9E35FC-6E0F-4A3F-A708-96736FD19625}" dt="2023-12-29T17:33:14.181" v="2692"/>
          <ac:spMkLst>
            <pc:docMk/>
            <pc:sldMk cId="0" sldId="836"/>
            <ac:spMk id="124930" creationId="{98646452-AB9A-FC8F-40C6-CFCDD7F91807}"/>
          </ac:spMkLst>
        </pc:spChg>
      </pc:sldChg>
      <pc:sldChg chg="del">
        <pc:chgData name="Edward Shuman" userId="1215f56b6d9a5f38" providerId="LiveId" clId="{3C9E35FC-6E0F-4A3F-A708-96736FD19625}" dt="2023-12-29T17:34:29.216" v="2695" actId="2696"/>
        <pc:sldMkLst>
          <pc:docMk/>
          <pc:sldMk cId="0" sldId="837"/>
        </pc:sldMkLst>
      </pc:sldChg>
      <pc:sldChg chg="del">
        <pc:chgData name="Edward Shuman" userId="1215f56b6d9a5f38" providerId="LiveId" clId="{3C9E35FC-6E0F-4A3F-A708-96736FD19625}" dt="2023-12-29T17:34:40.855" v="2696" actId="2696"/>
        <pc:sldMkLst>
          <pc:docMk/>
          <pc:sldMk cId="0" sldId="838"/>
        </pc:sldMkLst>
      </pc:sldChg>
      <pc:sldChg chg="modSp mod">
        <pc:chgData name="Edward Shuman" userId="1215f56b6d9a5f38" providerId="LiveId" clId="{3C9E35FC-6E0F-4A3F-A708-96736FD19625}" dt="2023-12-29T17:37:33.498" v="2699"/>
        <pc:sldMkLst>
          <pc:docMk/>
          <pc:sldMk cId="0" sldId="839"/>
        </pc:sldMkLst>
        <pc:spChg chg="mod">
          <ac:chgData name="Edward Shuman" userId="1215f56b6d9a5f38" providerId="LiveId" clId="{3C9E35FC-6E0F-4A3F-A708-96736FD19625}" dt="2023-12-29T17:36:52.453" v="2698"/>
          <ac:spMkLst>
            <pc:docMk/>
            <pc:sldMk cId="0" sldId="839"/>
            <ac:spMk id="128002" creationId="{A67B242B-398E-7114-75A6-DF6797AF8C86}"/>
          </ac:spMkLst>
        </pc:spChg>
        <pc:spChg chg="mod">
          <ac:chgData name="Edward Shuman" userId="1215f56b6d9a5f38" providerId="LiveId" clId="{3C9E35FC-6E0F-4A3F-A708-96736FD19625}" dt="2023-12-29T17:37:33.498" v="2699"/>
          <ac:spMkLst>
            <pc:docMk/>
            <pc:sldMk cId="0" sldId="839"/>
            <ac:spMk id="128003" creationId="{765079D8-B570-D2FE-1CB5-DF8D716D6D61}"/>
          </ac:spMkLst>
        </pc:spChg>
      </pc:sldChg>
      <pc:sldChg chg="del">
        <pc:chgData name="Edward Shuman" userId="1215f56b6d9a5f38" providerId="LiveId" clId="{3C9E35FC-6E0F-4A3F-A708-96736FD19625}" dt="2023-12-29T17:36:31.186" v="2697" actId="2696"/>
        <pc:sldMkLst>
          <pc:docMk/>
          <pc:sldMk cId="0" sldId="840"/>
        </pc:sldMkLst>
      </pc:sldChg>
      <pc:sldChg chg="modSp mod">
        <pc:chgData name="Edward Shuman" userId="1215f56b6d9a5f38" providerId="LiveId" clId="{3C9E35FC-6E0F-4A3F-A708-96736FD19625}" dt="2023-12-25T23:26:32.597" v="1057" actId="14100"/>
        <pc:sldMkLst>
          <pc:docMk/>
          <pc:sldMk cId="0" sldId="946"/>
        </pc:sldMkLst>
        <pc:spChg chg="mod">
          <ac:chgData name="Edward Shuman" userId="1215f56b6d9a5f38" providerId="LiveId" clId="{3C9E35FC-6E0F-4A3F-A708-96736FD19625}" dt="2023-12-25T23:14:41.209" v="968" actId="1076"/>
          <ac:spMkLst>
            <pc:docMk/>
            <pc:sldMk cId="0" sldId="946"/>
            <ac:spMk id="5" creationId="{46814D6F-B387-24F2-A876-8275A078369E}"/>
          </ac:spMkLst>
        </pc:spChg>
        <pc:spChg chg="mod">
          <ac:chgData name="Edward Shuman" userId="1215f56b6d9a5f38" providerId="LiveId" clId="{3C9E35FC-6E0F-4A3F-A708-96736FD19625}" dt="2023-12-25T23:26:32.597" v="1057" actId="14100"/>
          <ac:spMkLst>
            <pc:docMk/>
            <pc:sldMk cId="0" sldId="946"/>
            <ac:spMk id="32770" creationId="{E30F393D-C3EE-16D6-9CD0-A1835A279979}"/>
          </ac:spMkLst>
        </pc:spChg>
      </pc:sldChg>
      <pc:sldChg chg="modSp mod">
        <pc:chgData name="Edward Shuman" userId="1215f56b6d9a5f38" providerId="LiveId" clId="{3C9E35FC-6E0F-4A3F-A708-96736FD19625}" dt="2023-12-25T23:29:20.120" v="1079" actId="1076"/>
        <pc:sldMkLst>
          <pc:docMk/>
          <pc:sldMk cId="0" sldId="947"/>
        </pc:sldMkLst>
        <pc:spChg chg="mod">
          <ac:chgData name="Edward Shuman" userId="1215f56b6d9a5f38" providerId="LiveId" clId="{3C9E35FC-6E0F-4A3F-A708-96736FD19625}" dt="2023-12-25T23:29:10.891" v="1078" actId="20577"/>
          <ac:spMkLst>
            <pc:docMk/>
            <pc:sldMk cId="0" sldId="947"/>
            <ac:spMk id="33794" creationId="{5C940B84-0183-3952-4147-3F431A46415F}"/>
          </ac:spMkLst>
        </pc:spChg>
        <pc:picChg chg="mod">
          <ac:chgData name="Edward Shuman" userId="1215f56b6d9a5f38" providerId="LiveId" clId="{3C9E35FC-6E0F-4A3F-A708-96736FD19625}" dt="2023-12-25T23:29:20.120" v="1079" actId="1076"/>
          <ac:picMkLst>
            <pc:docMk/>
            <pc:sldMk cId="0" sldId="947"/>
            <ac:picMk id="33796" creationId="{3BEA28BA-D1D8-B4B2-AAF5-DFF0EC8CA6E0}"/>
          </ac:picMkLst>
        </pc:picChg>
      </pc:sldChg>
      <pc:sldChg chg="modSp new mod">
        <pc:chgData name="Edward Shuman" userId="1215f56b6d9a5f38" providerId="LiveId" clId="{3C9E35FC-6E0F-4A3F-A708-96736FD19625}" dt="2023-12-25T22:00:41.194" v="725" actId="14100"/>
        <pc:sldMkLst>
          <pc:docMk/>
          <pc:sldMk cId="1535461547" sldId="1058"/>
        </pc:sldMkLst>
        <pc:spChg chg="mod">
          <ac:chgData name="Edward Shuman" userId="1215f56b6d9a5f38" providerId="LiveId" clId="{3C9E35FC-6E0F-4A3F-A708-96736FD19625}" dt="2023-12-25T21:44:35.110" v="253" actId="14100"/>
          <ac:spMkLst>
            <pc:docMk/>
            <pc:sldMk cId="1535461547" sldId="1058"/>
            <ac:spMk id="2" creationId="{18AFE378-C5FE-7F33-9BCB-079567C7F5EB}"/>
          </ac:spMkLst>
        </pc:spChg>
        <pc:spChg chg="mod">
          <ac:chgData name="Edward Shuman" userId="1215f56b6d9a5f38" providerId="LiveId" clId="{3C9E35FC-6E0F-4A3F-A708-96736FD19625}" dt="2023-12-25T22:00:41.194" v="725" actId="14100"/>
          <ac:spMkLst>
            <pc:docMk/>
            <pc:sldMk cId="1535461547" sldId="1058"/>
            <ac:spMk id="3" creationId="{9FD9F7D2-EF0D-ADF8-E25C-9CA5B52FE0A2}"/>
          </ac:spMkLst>
        </pc:spChg>
      </pc:sldChg>
      <pc:sldChg chg="modSp add mod">
        <pc:chgData name="Edward Shuman" userId="1215f56b6d9a5f38" providerId="LiveId" clId="{3C9E35FC-6E0F-4A3F-A708-96736FD19625}" dt="2023-12-26T02:15:16.416" v="1130" actId="207"/>
        <pc:sldMkLst>
          <pc:docMk/>
          <pc:sldMk cId="520002430" sldId="1059"/>
        </pc:sldMkLst>
        <pc:spChg chg="mod">
          <ac:chgData name="Edward Shuman" userId="1215f56b6d9a5f38" providerId="LiveId" clId="{3C9E35FC-6E0F-4A3F-A708-96736FD19625}" dt="2023-12-26T02:15:16.416" v="1130" actId="207"/>
          <ac:spMkLst>
            <pc:docMk/>
            <pc:sldMk cId="520002430" sldId="1059"/>
            <ac:spMk id="45059" creationId="{C8173CC3-8765-BB9C-D895-4F3677D1F9EB}"/>
          </ac:spMkLst>
        </pc:spChg>
      </pc:sldChg>
      <pc:sldChg chg="modSp add mod ord">
        <pc:chgData name="Edward Shuman" userId="1215f56b6d9a5f38" providerId="LiveId" clId="{3C9E35FC-6E0F-4A3F-A708-96736FD19625}" dt="2023-12-26T02:26:47.808" v="1139"/>
        <pc:sldMkLst>
          <pc:docMk/>
          <pc:sldMk cId="1779725213" sldId="1060"/>
        </pc:sldMkLst>
        <pc:spChg chg="mod">
          <ac:chgData name="Edward Shuman" userId="1215f56b6d9a5f38" providerId="LiveId" clId="{3C9E35FC-6E0F-4A3F-A708-96736FD19625}" dt="2023-12-26T02:26:06.795" v="1135" actId="207"/>
          <ac:spMkLst>
            <pc:docMk/>
            <pc:sldMk cId="1779725213" sldId="1060"/>
            <ac:spMk id="49155" creationId="{7FFD2134-3DC1-1D87-B3F6-31DF945D0E56}"/>
          </ac:spMkLst>
        </pc:spChg>
      </pc:sldChg>
      <pc:sldChg chg="modSp add mod">
        <pc:chgData name="Edward Shuman" userId="1215f56b6d9a5f38" providerId="LiveId" clId="{3C9E35FC-6E0F-4A3F-A708-96736FD19625}" dt="2023-12-26T02:36:55.734" v="1150" actId="207"/>
        <pc:sldMkLst>
          <pc:docMk/>
          <pc:sldMk cId="859576602" sldId="1061"/>
        </pc:sldMkLst>
        <pc:spChg chg="mod">
          <ac:chgData name="Edward Shuman" userId="1215f56b6d9a5f38" providerId="LiveId" clId="{3C9E35FC-6E0F-4A3F-A708-96736FD19625}" dt="2023-12-26T02:36:55.734" v="1150" actId="207"/>
          <ac:spMkLst>
            <pc:docMk/>
            <pc:sldMk cId="859576602" sldId="1061"/>
            <ac:spMk id="57347" creationId="{BDCCB7A6-88B1-CFBD-397A-6D4AFDCD03F2}"/>
          </ac:spMkLst>
        </pc:spChg>
      </pc:sldChg>
      <pc:sldChg chg="modSp add mod">
        <pc:chgData name="Edward Shuman" userId="1215f56b6d9a5f38" providerId="LiveId" clId="{3C9E35FC-6E0F-4A3F-A708-96736FD19625}" dt="2023-12-26T02:44:36.077" v="1161" actId="207"/>
        <pc:sldMkLst>
          <pc:docMk/>
          <pc:sldMk cId="1006118830" sldId="1062"/>
        </pc:sldMkLst>
        <pc:spChg chg="mod">
          <ac:chgData name="Edward Shuman" userId="1215f56b6d9a5f38" providerId="LiveId" clId="{3C9E35FC-6E0F-4A3F-A708-96736FD19625}" dt="2023-12-26T02:44:36.077" v="1161" actId="207"/>
          <ac:spMkLst>
            <pc:docMk/>
            <pc:sldMk cId="1006118830" sldId="1062"/>
            <ac:spMk id="53251" creationId="{56FA5FE5-AAB3-5F3F-4572-AE789614D7BC}"/>
          </ac:spMkLst>
        </pc:spChg>
      </pc:sldChg>
      <pc:sldChg chg="delSp modSp add del mod">
        <pc:chgData name="Edward Shuman" userId="1215f56b6d9a5f38" providerId="LiveId" clId="{3C9E35FC-6E0F-4A3F-A708-96736FD19625}" dt="2023-12-29T00:34:06.162" v="1244" actId="2696"/>
        <pc:sldMkLst>
          <pc:docMk/>
          <pc:sldMk cId="2419568581" sldId="1063"/>
        </pc:sldMkLst>
        <pc:spChg chg="mod">
          <ac:chgData name="Edward Shuman" userId="1215f56b6d9a5f38" providerId="LiveId" clId="{3C9E35FC-6E0F-4A3F-A708-96736FD19625}" dt="2023-12-29T00:33:24.543" v="1243" actId="20577"/>
          <ac:spMkLst>
            <pc:docMk/>
            <pc:sldMk cId="2419568581" sldId="1063"/>
            <ac:spMk id="60418" creationId="{716D8340-4F40-4ACB-103A-4CA563FAE961}"/>
          </ac:spMkLst>
        </pc:spChg>
        <pc:picChg chg="del">
          <ac:chgData name="Edward Shuman" userId="1215f56b6d9a5f38" providerId="LiveId" clId="{3C9E35FC-6E0F-4A3F-A708-96736FD19625}" dt="2023-12-29T00:30:37.297" v="1163" actId="478"/>
          <ac:picMkLst>
            <pc:docMk/>
            <pc:sldMk cId="2419568581" sldId="1063"/>
            <ac:picMk id="60419" creationId="{5B8240A2-DD15-3ABB-791D-2D0928E64DD0}"/>
          </ac:picMkLst>
        </pc:picChg>
      </pc:sldChg>
      <pc:sldChg chg="add">
        <pc:chgData name="Edward Shuman" userId="1215f56b6d9a5f38" providerId="LiveId" clId="{3C9E35FC-6E0F-4A3F-A708-96736FD19625}" dt="2023-12-29T00:34:11.734" v="1245" actId="2890"/>
        <pc:sldMkLst>
          <pc:docMk/>
          <pc:sldMk cId="3397692946" sldId="1063"/>
        </pc:sldMkLst>
      </pc:sldChg>
      <pc:sldChg chg="modSp add mod">
        <pc:chgData name="Edward Shuman" userId="1215f56b6d9a5f38" providerId="LiveId" clId="{3C9E35FC-6E0F-4A3F-A708-96736FD19625}" dt="2023-12-29T00:55:19.632" v="2330" actId="313"/>
        <pc:sldMkLst>
          <pc:docMk/>
          <pc:sldMk cId="1197896184" sldId="1064"/>
        </pc:sldMkLst>
        <pc:spChg chg="mod">
          <ac:chgData name="Edward Shuman" userId="1215f56b6d9a5f38" providerId="LiveId" clId="{3C9E35FC-6E0F-4A3F-A708-96736FD19625}" dt="2023-12-29T00:55:19.632" v="2330" actId="313"/>
          <ac:spMkLst>
            <pc:docMk/>
            <pc:sldMk cId="1197896184" sldId="1064"/>
            <ac:spMk id="61442" creationId="{C1EDA8B4-F9FB-3710-F138-17564459A34B}"/>
          </ac:spMkLst>
        </pc:spChg>
      </pc:sldChg>
      <pc:sldChg chg="modSp add mod ord">
        <pc:chgData name="Edward Shuman" userId="1215f56b6d9a5f38" providerId="LiveId" clId="{3C9E35FC-6E0F-4A3F-A708-96736FD19625}" dt="2023-12-29T17:08:04.066" v="2668" actId="20577"/>
        <pc:sldMkLst>
          <pc:docMk/>
          <pc:sldMk cId="3404658960" sldId="1065"/>
        </pc:sldMkLst>
        <pc:spChg chg="mod">
          <ac:chgData name="Edward Shuman" userId="1215f56b6d9a5f38" providerId="LiveId" clId="{3C9E35FC-6E0F-4A3F-A708-96736FD19625}" dt="2023-12-29T17:08:04.066" v="2668" actId="20577"/>
          <ac:spMkLst>
            <pc:docMk/>
            <pc:sldMk cId="3404658960" sldId="1065"/>
            <ac:spMk id="81922" creationId="{54E5B654-10E5-2F91-F4BF-0F0AF15C9772}"/>
          </ac:spMkLst>
        </pc:spChg>
        <pc:spChg chg="mod">
          <ac:chgData name="Edward Shuman" userId="1215f56b6d9a5f38" providerId="LiveId" clId="{3C9E35FC-6E0F-4A3F-A708-96736FD19625}" dt="2023-12-29T16:38:53.216" v="2603" actId="255"/>
          <ac:spMkLst>
            <pc:docMk/>
            <pc:sldMk cId="3404658960" sldId="1065"/>
            <ac:spMk id="81923" creationId="{1B1023E9-C6D4-2101-8605-9FC9478C11D7}"/>
          </ac:spMkLst>
        </pc:spChg>
      </pc:sldChg>
      <pc:sldChg chg="modSp add mod">
        <pc:chgData name="Edward Shuman" userId="1215f56b6d9a5f38" providerId="LiveId" clId="{3C9E35FC-6E0F-4A3F-A708-96736FD19625}" dt="2023-12-29T17:08:07.842" v="2669" actId="20577"/>
        <pc:sldMkLst>
          <pc:docMk/>
          <pc:sldMk cId="1828596316" sldId="1066"/>
        </pc:sldMkLst>
        <pc:spChg chg="mod">
          <ac:chgData name="Edward Shuman" userId="1215f56b6d9a5f38" providerId="LiveId" clId="{3C9E35FC-6E0F-4A3F-A708-96736FD19625}" dt="2023-12-29T17:08:07.842" v="2669" actId="20577"/>
          <ac:spMkLst>
            <pc:docMk/>
            <pc:sldMk cId="1828596316" sldId="1066"/>
            <ac:spMk id="81922" creationId="{54E5B654-10E5-2F91-F4BF-0F0AF15C9772}"/>
          </ac:spMkLst>
        </pc:spChg>
        <pc:spChg chg="mod">
          <ac:chgData name="Edward Shuman" userId="1215f56b6d9a5f38" providerId="LiveId" clId="{3C9E35FC-6E0F-4A3F-A708-96736FD19625}" dt="2023-12-29T16:39:25.389" v="2607" actId="207"/>
          <ac:spMkLst>
            <pc:docMk/>
            <pc:sldMk cId="1828596316" sldId="1066"/>
            <ac:spMk id="81923" creationId="{1B1023E9-C6D4-2101-8605-9FC9478C11D7}"/>
          </ac:spMkLst>
        </pc:spChg>
      </pc:sldChg>
      <pc:sldChg chg="modSp add mod">
        <pc:chgData name="Edward Shuman" userId="1215f56b6d9a5f38" providerId="LiveId" clId="{3C9E35FC-6E0F-4A3F-A708-96736FD19625}" dt="2023-12-29T17:08:12.770" v="2671" actId="20577"/>
        <pc:sldMkLst>
          <pc:docMk/>
          <pc:sldMk cId="897361163" sldId="1067"/>
        </pc:sldMkLst>
        <pc:spChg chg="mod">
          <ac:chgData name="Edward Shuman" userId="1215f56b6d9a5f38" providerId="LiveId" clId="{3C9E35FC-6E0F-4A3F-A708-96736FD19625}" dt="2023-12-29T17:08:12.770" v="2671" actId="20577"/>
          <ac:spMkLst>
            <pc:docMk/>
            <pc:sldMk cId="897361163" sldId="1067"/>
            <ac:spMk id="98306" creationId="{2894C023-66E3-47AC-021A-1D2468BD9F99}"/>
          </ac:spMkLst>
        </pc:spChg>
        <pc:spChg chg="mod">
          <ac:chgData name="Edward Shuman" userId="1215f56b6d9a5f38" providerId="LiveId" clId="{3C9E35FC-6E0F-4A3F-A708-96736FD19625}" dt="2023-12-29T16:45:57.320" v="2616" actId="207"/>
          <ac:spMkLst>
            <pc:docMk/>
            <pc:sldMk cId="897361163" sldId="1067"/>
            <ac:spMk id="98307" creationId="{8A00E283-7DAD-61C1-1913-974352979831}"/>
          </ac:spMkLst>
        </pc:spChg>
      </pc:sldChg>
      <pc:sldChg chg="modSp add mod">
        <pc:chgData name="Edward Shuman" userId="1215f56b6d9a5f38" providerId="LiveId" clId="{3C9E35FC-6E0F-4A3F-A708-96736FD19625}" dt="2023-12-29T16:53:11.482" v="2641" actId="207"/>
        <pc:sldMkLst>
          <pc:docMk/>
          <pc:sldMk cId="1464958339" sldId="1068"/>
        </pc:sldMkLst>
        <pc:spChg chg="mod">
          <ac:chgData name="Edward Shuman" userId="1215f56b6d9a5f38" providerId="LiveId" clId="{3C9E35FC-6E0F-4A3F-A708-96736FD19625}" dt="2023-12-29T16:53:11.482" v="2641" actId="207"/>
          <ac:spMkLst>
            <pc:docMk/>
            <pc:sldMk cId="1464958339" sldId="1068"/>
            <ac:spMk id="88067" creationId="{2DAE3AC2-8170-BBF5-31BD-3D3D86906D16}"/>
          </ac:spMkLst>
        </pc:spChg>
      </pc:sldChg>
      <pc:sldChg chg="modSp add mod">
        <pc:chgData name="Edward Shuman" userId="1215f56b6d9a5f38" providerId="LiveId" clId="{3C9E35FC-6E0F-4A3F-A708-96736FD19625}" dt="2023-12-29T17:08:24.890" v="2673" actId="20577"/>
        <pc:sldMkLst>
          <pc:docMk/>
          <pc:sldMk cId="3322665680" sldId="1069"/>
        </pc:sldMkLst>
        <pc:spChg chg="mod">
          <ac:chgData name="Edward Shuman" userId="1215f56b6d9a5f38" providerId="LiveId" clId="{3C9E35FC-6E0F-4A3F-A708-96736FD19625}" dt="2023-12-29T17:08:24.890" v="2673" actId="20577"/>
          <ac:spMkLst>
            <pc:docMk/>
            <pc:sldMk cId="3322665680" sldId="1069"/>
            <ac:spMk id="90114" creationId="{3776C38B-22FE-AE53-07AF-CCD7391FD5FD}"/>
          </ac:spMkLst>
        </pc:spChg>
        <pc:spChg chg="mod">
          <ac:chgData name="Edward Shuman" userId="1215f56b6d9a5f38" providerId="LiveId" clId="{3C9E35FC-6E0F-4A3F-A708-96736FD19625}" dt="2023-12-29T16:56:37.315" v="2647" actId="207"/>
          <ac:spMkLst>
            <pc:docMk/>
            <pc:sldMk cId="3322665680" sldId="1069"/>
            <ac:spMk id="90115" creationId="{5665D1D9-A90E-6F21-10DC-C5783246F10B}"/>
          </ac:spMkLst>
        </pc:spChg>
      </pc:sldChg>
      <pc:sldChg chg="modSp add mod">
        <pc:chgData name="Edward Shuman" userId="1215f56b6d9a5f38" providerId="LiveId" clId="{3C9E35FC-6E0F-4A3F-A708-96736FD19625}" dt="2023-12-29T17:14:23.383" v="2685" actId="207"/>
        <pc:sldMkLst>
          <pc:docMk/>
          <pc:sldMk cId="2014717545" sldId="1070"/>
        </pc:sldMkLst>
        <pc:spChg chg="mod">
          <ac:chgData name="Edward Shuman" userId="1215f56b6d9a5f38" providerId="LiveId" clId="{3C9E35FC-6E0F-4A3F-A708-96736FD19625}" dt="2023-12-29T17:14:23.383" v="2685" actId="207"/>
          <ac:spMkLst>
            <pc:docMk/>
            <pc:sldMk cId="2014717545" sldId="1070"/>
            <ac:spMk id="96259" creationId="{9E7186FE-1AA7-C036-D13B-DA1A6C85482A}"/>
          </ac:spMkLst>
        </pc:spChg>
      </pc:sldChg>
      <pc:sldChg chg="modSp add mod">
        <pc:chgData name="Edward Shuman" userId="1215f56b6d9a5f38" providerId="LiveId" clId="{3C9E35FC-6E0F-4A3F-A708-96736FD19625}" dt="2023-12-29T17:20:50.727" v="2690" actId="207"/>
        <pc:sldMkLst>
          <pc:docMk/>
          <pc:sldMk cId="915866722" sldId="1071"/>
        </pc:sldMkLst>
        <pc:spChg chg="mod">
          <ac:chgData name="Edward Shuman" userId="1215f56b6d9a5f38" providerId="LiveId" clId="{3C9E35FC-6E0F-4A3F-A708-96736FD19625}" dt="2023-12-29T17:20:50.727" v="2690" actId="207"/>
          <ac:spMkLst>
            <pc:docMk/>
            <pc:sldMk cId="915866722" sldId="1071"/>
            <ac:spMk id="100355" creationId="{78094E9A-B31C-2CC4-1265-F01CEE68D666}"/>
          </ac:spMkLst>
        </pc:spChg>
      </pc:sldChg>
      <pc:sldChg chg="modSp add mod">
        <pc:chgData name="Edward Shuman" userId="1215f56b6d9a5f38" providerId="LiveId" clId="{3C9E35FC-6E0F-4A3F-A708-96736FD19625}" dt="2023-12-29T17:38:13.441" v="2701" actId="207"/>
        <pc:sldMkLst>
          <pc:docMk/>
          <pc:sldMk cId="480921072" sldId="1072"/>
        </pc:sldMkLst>
        <pc:spChg chg="mod">
          <ac:chgData name="Edward Shuman" userId="1215f56b6d9a5f38" providerId="LiveId" clId="{3C9E35FC-6E0F-4A3F-A708-96736FD19625}" dt="2023-12-29T17:38:13.441" v="2701" actId="207"/>
          <ac:spMkLst>
            <pc:docMk/>
            <pc:sldMk cId="480921072" sldId="1072"/>
            <ac:spMk id="128003" creationId="{765079D8-B570-D2FE-1CB5-DF8D716D6D61}"/>
          </ac:spMkLst>
        </pc:spChg>
      </pc:sldChg>
      <pc:sldChg chg="add del">
        <pc:chgData name="Edward Shuman" userId="1215f56b6d9a5f38" providerId="LiveId" clId="{3C9E35FC-6E0F-4A3F-A708-96736FD19625}" dt="2023-12-29T17:34:24.970" v="2694" actId="2696"/>
        <pc:sldMkLst>
          <pc:docMk/>
          <pc:sldMk cId="2925513186" sldId="10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B28E5A-69D7-CA35-F145-144E2CDB5E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8CED12-4F24-4706-7593-A82E6E0BF05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25A579A-0A11-4460-BA8D-1530957354FA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D6523F1-84A6-1056-5470-CF67C63448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0BA2B2-98EB-B4E6-408D-FA07AE886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75A53-E957-FBF8-6A66-D9C6E044AB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046FB4-7637-8435-3C7D-2268324D0F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041A427-72D7-4638-A994-C4A31C8CF7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FCCF9E0D-C24A-C54F-88AD-773E2E8B48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68E07CFA-7B87-B14B-9F68-1D8C5AFB0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3FEA0A2A-7323-5812-7544-7A96CC7177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2C9F3C-7556-432A-8D19-ED0385954E8C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C12FD-EFA9-3F9B-54E3-31E86A381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18112-4815-4062-A36E-5567012C0E21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52BDA-B6AF-188C-8352-C60535840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D77F4-F23C-3E33-8925-585A56FC2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E864E-5BFE-4143-BD9E-1D350DDCF6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83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0C9BC-2BE4-9A0E-732B-FD29445F7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764E3-C8FB-4BC7-80FC-E99BFCE9AC58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DD69C-84BB-153A-7FE2-B3207C88D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82852-4D6A-0A0F-1A5F-96D769E84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896ED-57BF-4BB6-82FE-96AB780F26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313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F054B-638F-949D-E126-9137CFCE5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CB4D3-6C83-499B-93F7-EEDE3EEF0153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BA838-9DD1-0014-B744-66082DEE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7BD1A-F3E5-9F12-5BE6-47D5290CE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70AE6-DA56-4C24-B690-1828965AC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82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17C33B-5378-D2F3-E000-F3D29662C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8DD9D-9C7A-41AF-9BDF-8E193C5E83F3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212CBC-31DA-6902-1223-C684C841F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6411CC-4B0D-FEA0-30CC-7C84590A0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08B0C-AF5F-4775-A124-9AE4977CD0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82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BFC4229-2251-16F5-1AB7-CE328152F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1C087-2C02-4597-96AA-066EE4402C2F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F16EF04-78EA-E50C-6145-6C5F8D775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0252BDF-E92C-4318-7623-0CAFDC7B5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C4AB3-C5DC-4E4E-8E21-DEC17F0E3F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0944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6FCFAB3-3251-FA3B-F7B3-9C2736EE3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87FDD-8CD2-4B3F-A9FA-27B8C628DFD7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D9E7E4A-4DD4-D8E9-48DE-310463788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3AF4108-24F4-9277-80F4-CBEC79722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11296-9294-4F78-B654-2AA3F0941C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694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78B6421-C3A4-3C66-2B70-968A3A5DA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57251-C90B-4692-BAB9-FFEBD4383A4A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2B2589-397F-178C-81AA-A543FE10D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D9ACF32-93DD-7769-B45D-B16E578AA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5C6AA-77BB-469D-B803-1954681D44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460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1F5224-F193-EFBD-CFAC-47C2E76FF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93E69-78FD-421F-B94E-D8736D74135C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F80E36E-0898-1B65-01A8-DDCD809F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E83195-DA7B-7436-6F2F-20CB8D3E2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8C838-B243-4B8C-BFBF-934342F6F1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361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ED95F46-73E2-AAF7-2A7E-66CFB797B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018BB-AD1C-4341-BC16-4297FAD89F6B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8B53C2-CAD1-B7AB-9DBF-C9A2B834B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A6149C-E202-63D3-A318-1E4C1FD04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03604-C853-4D9F-B1FE-FD48546FD7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55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29556-B301-FB2D-98FF-ED4CFF30B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1D039-F0B6-42B7-AA13-65BBDF972B7D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FB7BD-7752-9E5E-80EC-0795854E2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CF486-EA17-609D-5C59-FF6CE589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BEA8E-B4E9-46F5-90DE-117E375FC3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62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E4FCA-2D8F-5F5B-0F54-002CF5FB3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68B22-ACF4-4BDA-AA69-85F396DA1FFA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56E67-F011-E0D1-5236-8B64B1A40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90936-66AE-0482-63C0-C86275580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3D3DA-821C-4EAE-9A27-A164541791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077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F7F7F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561112B-A16F-1CFC-AA81-CF131FF02D9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00C8927-366A-C4FD-59D4-29B74AA350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3047-99DF-715F-01CC-305E7C5760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A8248A-22B6-40F0-B186-71C7B8EF3A01}" type="datetimeFigureOut">
              <a:rPr lang="en-US"/>
              <a:pPr>
                <a:defRPr/>
              </a:pPr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2BB67-79F2-E61C-5BF3-2BF4FE7F78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551BD-EDD5-CC12-1600-D1EF9F926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8B84035-E0B2-49E8-9331-95D9133585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F643668F-5481-8841-0360-4A2BFCDE43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00FF00"/>
              </a:clrFrom>
              <a:clrTo>
                <a:srgbClr val="00FF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6192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626FEF0-27DC-E2A4-A1ED-F961229EF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82563"/>
            <a:ext cx="6858000" cy="2011362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License Class</a:t>
            </a:r>
          </a:p>
        </p:txBody>
      </p:sp>
      <p:sp>
        <p:nvSpPr>
          <p:cNvPr id="3075" name="Subtitle 2">
            <a:extLst>
              <a:ext uri="{FF2B5EF4-FFF2-40B4-BE49-F238E27FC236}">
                <a16:creationId xmlns:a16="http://schemas.microsoft.com/office/drawing/2014/main" id="{982B0192-D606-3F15-91A4-87E5E2F49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144000" cy="4191000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rgbClr val="0070C0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Chapter 9</a:t>
            </a:r>
          </a:p>
          <a:p>
            <a:pPr eaLnBrk="1" hangingPunct="1"/>
            <a:r>
              <a:rPr lang="en-US" altLang="en-US" sz="7200" b="1">
                <a:solidFill>
                  <a:schemeClr val="tx1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Electrical </a:t>
            </a:r>
          </a:p>
          <a:p>
            <a:pPr eaLnBrk="1" hangingPunct="1"/>
            <a:r>
              <a:rPr lang="en-US" altLang="en-US" sz="7200" b="1">
                <a:solidFill>
                  <a:schemeClr val="tx1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and RF Safety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8FE211F2-1999-207B-5ED1-630081BAD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Preventing electrical shock</a:t>
            </a:r>
          </a:p>
          <a:p>
            <a:pPr lvl="2" eaLnBrk="1" hangingPunct="1"/>
            <a:r>
              <a:rPr lang="en-US" altLang="en-US" sz="2800" dirty="0"/>
              <a:t>Install a master ON/OFF switch for station &amp; workbench.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Located away from station &amp; workbench.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Clearly labeled.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Train family members &amp; safety observers about location &amp; proper use of switch.</a:t>
            </a:r>
            <a:endParaRPr lang="en-US" altLang="en-US" dirty="0"/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3D282208-799F-DAE0-8940-CF3D031FA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6A686B81-93BB-4669-0272-1300D4228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Preventing electrical shock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Be aware of your surroundings.</a:t>
            </a:r>
          </a:p>
          <a:p>
            <a:pPr lvl="2" eaLnBrk="1" hangingPunct="1"/>
            <a:r>
              <a:rPr lang="en-US" altLang="en-US" sz="2800" dirty="0"/>
              <a:t>Avoid placing yourself in harm’s way.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Avoid locations or positions where likelihood of exposure to shock hazard.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Avoid locations or positions where hard to rescue.</a:t>
            </a:r>
            <a:endParaRPr lang="en-US" altLang="en-US" sz="3200" b="1" dirty="0">
              <a:solidFill>
                <a:srgbClr val="C00000"/>
              </a:solidFill>
            </a:endParaRPr>
          </a:p>
        </p:txBody>
      </p:sp>
      <p:sp>
        <p:nvSpPr>
          <p:cNvPr id="5123" name="Title 1">
            <a:extLst>
              <a:ext uri="{FF2B5EF4-FFF2-40B4-BE49-F238E27FC236}">
                <a16:creationId xmlns:a16="http://schemas.microsoft.com/office/drawing/2014/main" id="{17B9F995-8815-B7C2-7610-F801D0738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BC6D8078-9467-35C1-CB26-DB83720B6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Preventing electrical shock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FF0000"/>
                </a:solidFill>
              </a:rPr>
              <a:t>Do NOT work on “live” circuits unless ABSOLUTELY necessary.</a:t>
            </a:r>
          </a:p>
          <a:p>
            <a:pPr lvl="2" eaLnBrk="1" hangingPunct="1"/>
            <a:r>
              <a:rPr lang="en-US" altLang="en-US" sz="2800" dirty="0"/>
              <a:t>If you must work on live equipment: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</a:rPr>
              <a:t>ALWAYS</a:t>
            </a:r>
            <a:r>
              <a:rPr lang="en-US" altLang="en-US" sz="2400" dirty="0"/>
              <a:t> have a second person present to act as safety observer.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Keep one hand in pocket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Wear shoes with insulated soles.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Remove unnecessary jewelry.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A96D0D78-30CC-2929-FF42-9200AED1E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>
            <a:extLst>
              <a:ext uri="{FF2B5EF4-FFF2-40B4-BE49-F238E27FC236}">
                <a16:creationId xmlns:a16="http://schemas.microsoft.com/office/drawing/2014/main" id="{59653333-D3C1-3E30-AD37-7915B2CDA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Preventing electrical shock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FF0000"/>
                </a:solidFill>
              </a:rPr>
              <a:t>NEVER</a:t>
            </a:r>
            <a:r>
              <a:rPr lang="en-US" altLang="en-US" sz="3200" dirty="0"/>
              <a:t> assume equipment is off or circuit is de-energized.</a:t>
            </a:r>
          </a:p>
          <a:p>
            <a:pPr lvl="2" eaLnBrk="1" hangingPunct="1"/>
            <a:r>
              <a:rPr lang="en-US" altLang="en-US" sz="2800" dirty="0"/>
              <a:t>Check with meter first.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When working on feedlines or antennas:</a:t>
            </a:r>
          </a:p>
          <a:p>
            <a:pPr lvl="2" eaLnBrk="1" hangingPunct="1"/>
            <a:r>
              <a:rPr lang="en-US" altLang="en-US" sz="3200" dirty="0"/>
              <a:t>Turn off the transmitter.</a:t>
            </a:r>
          </a:p>
          <a:p>
            <a:pPr lvl="2" eaLnBrk="1" hangingPunct="1"/>
            <a:r>
              <a:rPr lang="en-US" altLang="en-US" sz="3200" dirty="0"/>
              <a:t>Disconnect the feed line.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sp>
        <p:nvSpPr>
          <p:cNvPr id="7171" name="Title 1">
            <a:extLst>
              <a:ext uri="{FF2B5EF4-FFF2-40B4-BE49-F238E27FC236}">
                <a16:creationId xmlns:a16="http://schemas.microsoft.com/office/drawing/2014/main" id="{86822910-2504-5F47-A587-465DF605A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id="{25ED7588-0CBE-C4DF-4AB5-A1A0394F1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Preventing electrical shock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When working inside equipment:</a:t>
            </a:r>
          </a:p>
          <a:p>
            <a:pPr lvl="2" eaLnBrk="1" hangingPunct="1"/>
            <a:r>
              <a:rPr lang="en-US" altLang="en-US" sz="2800" dirty="0"/>
              <a:t>Insulate or otherwise secure all loose wires.</a:t>
            </a:r>
          </a:p>
          <a:p>
            <a:pPr lvl="2" eaLnBrk="1" hangingPunct="1"/>
            <a:r>
              <a:rPr lang="en-US" altLang="en-US" sz="2800" dirty="0"/>
              <a:t>Use bleeder resistor or grounding stick to make certain capacitors are discharged.</a:t>
            </a:r>
          </a:p>
        </p:txBody>
      </p:sp>
      <p:sp>
        <p:nvSpPr>
          <p:cNvPr id="8195" name="Title 1">
            <a:extLst>
              <a:ext uri="{FF2B5EF4-FFF2-40B4-BE49-F238E27FC236}">
                <a16:creationId xmlns:a16="http://schemas.microsoft.com/office/drawing/2014/main" id="{422298DE-FAA2-3DE5-442A-B0818ACD0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8196" name="Picture 2" descr="C:\Documents and Settings\Ray\My Documents\My Pictures\Groundstick_f.jpg">
            <a:extLst>
              <a:ext uri="{FF2B5EF4-FFF2-40B4-BE49-F238E27FC236}">
                <a16:creationId xmlns:a16="http://schemas.microsoft.com/office/drawing/2014/main" id="{18FFE687-9B82-E0A8-25BE-5C3DC6FF6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563" y="4664075"/>
            <a:ext cx="4619625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62171739-8F5E-91F4-624D-69E1F9C23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Preventing electrical shock</a:t>
            </a:r>
          </a:p>
        </p:txBody>
      </p:sp>
      <p:sp>
        <p:nvSpPr>
          <p:cNvPr id="9219" name="Title 1">
            <a:extLst>
              <a:ext uri="{FF2B5EF4-FFF2-40B4-BE49-F238E27FC236}">
                <a16:creationId xmlns:a16="http://schemas.microsoft.com/office/drawing/2014/main" id="{7E583440-2FD5-F73C-7268-B8C59C7D5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9220" name="Picture 2" descr="C:\Documents and Settings\Ray\My Documents\My Pictures\206ecm18fig1.gif">
            <a:extLst>
              <a:ext uri="{FF2B5EF4-FFF2-40B4-BE49-F238E27FC236}">
                <a16:creationId xmlns:a16="http://schemas.microsoft.com/office/drawing/2014/main" id="{6DB4A274-1737-3B75-FCE9-BDE150A68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2505456"/>
            <a:ext cx="49149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0DF22F02-CCE5-7BAC-173D-6983B2C7E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r>
              <a:rPr lang="en-US" altLang="en-US" sz="3600" dirty="0"/>
              <a:t>Preventing electrical shock</a:t>
            </a:r>
          </a:p>
          <a:p>
            <a:pPr lvl="2"/>
            <a:r>
              <a:rPr lang="en-US" altLang="en-US" sz="2800" dirty="0"/>
              <a:t>The National Safety Council estimates that nearly 300 people die in the United States each year from electric shocks on 120V or 277V circuits. </a:t>
            </a:r>
          </a:p>
          <a:p>
            <a:pPr lvl="2"/>
            <a:r>
              <a:rPr lang="en-US" altLang="en-US" sz="2800" dirty="0"/>
              <a:t>An electric shock from as little as 30VAC for as little as 1 sec can disrupt the heart's rhythm, causing death in a matter of minutes.</a:t>
            </a:r>
          </a:p>
        </p:txBody>
      </p:sp>
      <p:sp>
        <p:nvSpPr>
          <p:cNvPr id="10243" name="Title 1">
            <a:extLst>
              <a:ext uri="{FF2B5EF4-FFF2-40B4-BE49-F238E27FC236}">
                <a16:creationId xmlns:a16="http://schemas.microsoft.com/office/drawing/2014/main" id="{CF03DCB2-9E8A-55F5-75D7-A0A57CDD0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>
            <a:extLst>
              <a:ext uri="{FF2B5EF4-FFF2-40B4-BE49-F238E27FC236}">
                <a16:creationId xmlns:a16="http://schemas.microsoft.com/office/drawing/2014/main" id="{BA82BBC6-7A21-7B1E-EAF0-B36336B37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Preventing electrical shock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3200" dirty="0"/>
              <a:t>The current does the damage.</a:t>
            </a:r>
          </a:p>
          <a:p>
            <a:pPr lvl="2" eaLnBrk="1" hangingPunct="1"/>
            <a:r>
              <a:rPr lang="en-US" altLang="en-US" sz="2800" dirty="0"/>
              <a:t>High voltage is more dangerous ONLY because of Ohm’s Law.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I = E / R means higher voltage </a:t>
            </a:r>
            <a:r>
              <a:rPr lang="en-US" altLang="en-US" dirty="0">
                <a:sym typeface="Wingdings" panose="05000000000000000000" pitchFamily="2" charset="2"/>
              </a:rPr>
              <a:t> higher current.</a:t>
            </a:r>
            <a:endParaRPr lang="en-US" altLang="en-US" dirty="0"/>
          </a:p>
          <a:p>
            <a:pPr lvl="2" eaLnBrk="1" hangingPunct="1"/>
            <a:r>
              <a:rPr lang="en-US" altLang="en-US" sz="2800" dirty="0"/>
              <a:t>Resistance of human body is 1 k</a:t>
            </a:r>
            <a:r>
              <a:rPr lang="el-GR" altLang="en-US" sz="2800" dirty="0"/>
              <a:t>Ω</a:t>
            </a:r>
            <a:r>
              <a:rPr lang="en-US" altLang="en-US" sz="2800" dirty="0"/>
              <a:t> to 1.5 k</a:t>
            </a:r>
            <a:r>
              <a:rPr lang="el-GR" altLang="en-US" sz="2800" dirty="0"/>
              <a:t>Ω</a:t>
            </a:r>
            <a:r>
              <a:rPr lang="en-US" altLang="en-US" sz="2800" dirty="0"/>
              <a:t>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Can range from a few hundred ohms to tens of kilohms.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High voltages can penetrate skin, greatly reducing resistance.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 sz="3200" dirty="0"/>
          </a:p>
        </p:txBody>
      </p:sp>
      <p:sp>
        <p:nvSpPr>
          <p:cNvPr id="11267" name="Title 1">
            <a:extLst>
              <a:ext uri="{FF2B5EF4-FFF2-40B4-BE49-F238E27FC236}">
                <a16:creationId xmlns:a16="http://schemas.microsoft.com/office/drawing/2014/main" id="{669D70E5-361D-126A-FFA3-484FE1C3B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>
            <a:extLst>
              <a:ext uri="{FF2B5EF4-FFF2-40B4-BE49-F238E27FC236}">
                <a16:creationId xmlns:a16="http://schemas.microsoft.com/office/drawing/2014/main" id="{B8380E6D-00F1-4325-0D05-C338FE598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Preventing electrical shock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The current does the damage.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 sz="3200" dirty="0"/>
          </a:p>
        </p:txBody>
      </p:sp>
      <p:sp>
        <p:nvSpPr>
          <p:cNvPr id="12291" name="Title 1">
            <a:extLst>
              <a:ext uri="{FF2B5EF4-FFF2-40B4-BE49-F238E27FC236}">
                <a16:creationId xmlns:a16="http://schemas.microsoft.com/office/drawing/2014/main" id="{B9787FF2-E8B5-EAFC-EB75-0FB3EF2DA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9557774-E6F2-11CF-5311-DB81F647F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178294"/>
              </p:ext>
            </p:extLst>
          </p:nvPr>
        </p:nvGraphicFramePr>
        <p:xfrm>
          <a:off x="1143000" y="3048000"/>
          <a:ext cx="7010400" cy="324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3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30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Description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Current Level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Physiological Effect</a:t>
                      </a:r>
                    </a:p>
                    <a:p>
                      <a:endParaRPr lang="en-US" sz="18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Threshold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1-5 </a:t>
                      </a:r>
                      <a:r>
                        <a:rPr lang="en-US" sz="1800" dirty="0" err="1"/>
                        <a:t>mA</a:t>
                      </a:r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Tingling Sensation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Pain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5-8 </a:t>
                      </a:r>
                      <a:r>
                        <a:rPr lang="en-US" sz="1800" dirty="0" err="1"/>
                        <a:t>mA</a:t>
                      </a:r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Intense or Painful Sensation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“Can’t Let Go”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6-30 mA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Involuntary muscle contraction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Paralysis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&gt;50 mA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Respiratory paralysis and pain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Fibrillation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75-1000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</a:rPr>
                        <a:t>mA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Ventricular fibrillation*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30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Defibrillation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&gt;1000 </a:t>
                      </a:r>
                      <a:r>
                        <a:rPr lang="en-US" sz="1800" dirty="0" err="1"/>
                        <a:t>mA</a:t>
                      </a:r>
                      <a:endParaRPr lang="en-US" sz="18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Sustained myocardial contraction and possible tissue burns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>
            <a:extLst>
              <a:ext uri="{FF2B5EF4-FFF2-40B4-BE49-F238E27FC236}">
                <a16:creationId xmlns:a16="http://schemas.microsoft.com/office/drawing/2014/main" id="{103E4882-0C64-C005-DBE0-DE248B9B5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r>
              <a:rPr lang="en-US" altLang="en-US" sz="3600"/>
              <a:t>Preventing electrical shock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3200"/>
              <a:t>Fibrillation </a:t>
            </a:r>
            <a:r>
              <a:rPr lang="en-US" altLang="en-US" sz="3200" dirty="0"/>
              <a:t>level</a:t>
            </a:r>
          </a:p>
          <a:p>
            <a:pPr lvl="2"/>
            <a:r>
              <a:rPr lang="en-US" altLang="en-US" sz="2800" dirty="0"/>
              <a:t>Function of current over time.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2400" dirty="0"/>
              <a:t>500mA over 0.2 sec </a:t>
            </a:r>
            <a:r>
              <a:rPr lang="en-US" altLang="en-US" sz="2400" dirty="0">
                <a:sym typeface="Wingdings" panose="05000000000000000000" pitchFamily="2" charset="2"/>
              </a:rPr>
              <a:t> fibrillation.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2400" dirty="0"/>
              <a:t> 75mA over 0.5 sec. </a:t>
            </a:r>
            <a:r>
              <a:rPr lang="en-US" altLang="en-US" sz="2400" dirty="0">
                <a:sym typeface="Wingdings" panose="05000000000000000000" pitchFamily="2" charset="2"/>
              </a:rPr>
              <a:t> fibrillation.</a:t>
            </a:r>
          </a:p>
          <a:p>
            <a:pPr lvl="2"/>
            <a:r>
              <a:rPr lang="en-US" altLang="en-US" sz="2800" dirty="0">
                <a:sym typeface="Wingdings" panose="05000000000000000000" pitchFamily="2" charset="2"/>
              </a:rPr>
              <a:t>Immediate unconsciousness.</a:t>
            </a:r>
          </a:p>
          <a:p>
            <a:pPr lvl="2"/>
            <a:r>
              <a:rPr lang="en-US" altLang="en-US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Have safety observer who knows CPR!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315" name="Title 1">
            <a:extLst>
              <a:ext uri="{FF2B5EF4-FFF2-40B4-BE49-F238E27FC236}">
                <a16:creationId xmlns:a16="http://schemas.microsoft.com/office/drawing/2014/main" id="{3D19C162-5352-45A2-2A83-32F772FE4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 dirty="0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FE378-C5FE-7F33-9BCB-079567C7F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kumimoji="0" lang="en-US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Electrical Safety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9F7D2-EF0D-ADF8-E25C-9CA5B52FE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Soldering Safety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Soldering is a part of the electronic experience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Electronic solder is lead-based with tin and rosin flux </a:t>
            </a:r>
          </a:p>
          <a:p>
            <a:pPr lvl="2"/>
            <a:r>
              <a:rPr lang="en-US" dirty="0"/>
              <a:t>Ideal electrical solder is 63% lead and 37% tin </a:t>
            </a:r>
          </a:p>
          <a:p>
            <a:pPr lvl="2"/>
            <a:r>
              <a:rPr lang="en-US" dirty="0"/>
              <a:t>Lead is toxic so solder in a well-ventilated area</a:t>
            </a:r>
          </a:p>
          <a:p>
            <a:pPr lvl="2"/>
            <a:r>
              <a:rPr lang="en-US" dirty="0"/>
              <a:t>Wash hands after you finish soldering to prevent contamination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New solder is now lead free </a:t>
            </a:r>
          </a:p>
          <a:p>
            <a:pPr lvl="2"/>
            <a:r>
              <a:rPr lang="en-US" dirty="0"/>
              <a:t>Don’t mix solder types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461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>
            <a:extLst>
              <a:ext uri="{FF2B5EF4-FFF2-40B4-BE49-F238E27FC236}">
                <a16:creationId xmlns:a16="http://schemas.microsoft.com/office/drawing/2014/main" id="{39FE3FE5-87E1-B9A0-846B-FCCE06CFD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Wiring Practices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National Electrical Code (NEC).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Local building codes.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Wire size and max fuse.</a:t>
            </a:r>
          </a:p>
          <a:p>
            <a:pPr lvl="2" eaLnBrk="1" hangingPunct="1"/>
            <a:r>
              <a:rPr lang="en-US" altLang="en-US" sz="2800" dirty="0"/>
              <a:t>15A circuit = #14 AWG.</a:t>
            </a:r>
          </a:p>
          <a:p>
            <a:pPr lvl="2" eaLnBrk="1" hangingPunct="1"/>
            <a:r>
              <a:rPr lang="en-US" altLang="en-US" sz="2800" dirty="0"/>
              <a:t>20A circuit = #12 AWG.</a:t>
            </a:r>
          </a:p>
          <a:p>
            <a:pPr lvl="2" eaLnBrk="1" hangingPunct="1"/>
            <a:r>
              <a:rPr lang="en-US" altLang="en-US" sz="2800" dirty="0"/>
              <a:t>30A circuit = #10 AWG.</a:t>
            </a:r>
          </a:p>
          <a:p>
            <a:pPr lvl="2" eaLnBrk="1" hangingPunct="1"/>
            <a:r>
              <a:rPr lang="en-US" altLang="en-US" sz="2800" dirty="0"/>
              <a:t>55A circuit = #6 AWG.</a:t>
            </a:r>
          </a:p>
          <a:p>
            <a:pPr lvl="2" eaLnBrk="1" hangingPunct="1"/>
            <a:endParaRPr lang="en-US" altLang="en-US" dirty="0"/>
          </a:p>
        </p:txBody>
      </p:sp>
      <p:sp>
        <p:nvSpPr>
          <p:cNvPr id="14339" name="Title 1">
            <a:extLst>
              <a:ext uri="{FF2B5EF4-FFF2-40B4-BE49-F238E27FC236}">
                <a16:creationId xmlns:a16="http://schemas.microsoft.com/office/drawing/2014/main" id="{39C5DE6F-B6CA-C1BA-E7D8-0C18C0AC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 dirty="0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EC3D3B0A-56FB-B418-271C-51F2F0867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Wiring Practices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Color codes.</a:t>
            </a:r>
          </a:p>
          <a:p>
            <a:pPr lvl="2" eaLnBrk="1" hangingPunct="1"/>
            <a:r>
              <a:rPr lang="en-US" altLang="en-US" sz="2800" dirty="0"/>
              <a:t>Hot = Black or Red.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Brass-colored terminal or screw.</a:t>
            </a:r>
          </a:p>
          <a:p>
            <a:pPr lvl="2" eaLnBrk="1" hangingPunct="1"/>
            <a:r>
              <a:rPr lang="en-US" altLang="en-US" sz="2800" dirty="0"/>
              <a:t>Neutral = White.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Silver-colored terminal or screw.</a:t>
            </a:r>
          </a:p>
          <a:p>
            <a:pPr lvl="2" eaLnBrk="1" hangingPunct="1"/>
            <a:r>
              <a:rPr lang="en-US" altLang="en-US" sz="2800" dirty="0"/>
              <a:t>Ground = Green or uninsulated (bare copper).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Green-colored or bare copper terminal or screw.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ALWAYS connected to chassis.</a:t>
            </a:r>
          </a:p>
          <a:p>
            <a:pPr lvl="2" eaLnBrk="1" hangingPunct="1"/>
            <a:endParaRPr lang="en-US" altLang="en-US" dirty="0"/>
          </a:p>
        </p:txBody>
      </p:sp>
      <p:sp>
        <p:nvSpPr>
          <p:cNvPr id="15363" name="Title 1">
            <a:extLst>
              <a:ext uri="{FF2B5EF4-FFF2-40B4-BE49-F238E27FC236}">
                <a16:creationId xmlns:a16="http://schemas.microsoft.com/office/drawing/2014/main" id="{523A71FA-ED3C-6F76-6F82-30B8452BE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30128D5-AB1D-CE8A-B92A-A0B936932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6324600" cy="1371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Wiring Practices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altLang="en-US" dirty="0"/>
              <a:t>Color Code</a:t>
            </a:r>
          </a:p>
        </p:txBody>
      </p:sp>
      <p:sp>
        <p:nvSpPr>
          <p:cNvPr id="16387" name="Title 1">
            <a:extLst>
              <a:ext uri="{FF2B5EF4-FFF2-40B4-BE49-F238E27FC236}">
                <a16:creationId xmlns:a16="http://schemas.microsoft.com/office/drawing/2014/main" id="{80BBDBB6-8697-79D8-F30F-2A58195A5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16388" name="Picture 2" descr="C:\Documents and Settings\Ray\My Documents\My Pictures\plug-connections_001.jpg">
            <a:extLst>
              <a:ext uri="{FF2B5EF4-FFF2-40B4-BE49-F238E27FC236}">
                <a16:creationId xmlns:a16="http://schemas.microsoft.com/office/drawing/2014/main" id="{256BF8A6-F855-302E-B45A-1E7760AEE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022600"/>
            <a:ext cx="4606925" cy="329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D42C7477-22DF-0FF1-78DA-B3CA36A84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17411" name="Content Placeholder 4">
            <a:extLst>
              <a:ext uri="{FF2B5EF4-FFF2-40B4-BE49-F238E27FC236}">
                <a16:creationId xmlns:a16="http://schemas.microsoft.com/office/drawing/2014/main" id="{056F7502-5A0D-9E7F-0EFC-044B2F68D1C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388" y="1676400"/>
            <a:ext cx="3679825" cy="4906963"/>
          </a:xfrm>
        </p:spPr>
      </p:pic>
      <p:pic>
        <p:nvPicPr>
          <p:cNvPr id="17412" name="Picture 6" descr="A hand holding an object&#10;&#10;Description automatically generated">
            <a:extLst>
              <a:ext uri="{FF2B5EF4-FFF2-40B4-BE49-F238E27FC236}">
                <a16:creationId xmlns:a16="http://schemas.microsoft.com/office/drawing/2014/main" id="{7571C948-A574-F63F-BB79-FE8733C44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76400"/>
            <a:ext cx="368935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F40982C7-38AF-0734-906A-35921736D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Wiring Practices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Protective Components</a:t>
            </a:r>
          </a:p>
          <a:p>
            <a:pPr lvl="2" eaLnBrk="1" hangingPunct="1"/>
            <a:r>
              <a:rPr lang="en-US" altLang="en-US" sz="2800" dirty="0"/>
              <a:t>Prevent equipment damage.</a:t>
            </a:r>
          </a:p>
          <a:p>
            <a:pPr lvl="2" eaLnBrk="1" hangingPunct="1"/>
            <a:r>
              <a:rPr lang="en-US" altLang="en-US" sz="2800" dirty="0"/>
              <a:t>Prevent safety hazards.</a:t>
            </a:r>
          </a:p>
          <a:p>
            <a:pPr lvl="2" eaLnBrk="1" hangingPunct="1"/>
            <a:r>
              <a:rPr lang="en-US" altLang="en-US" sz="2800" dirty="0"/>
              <a:t>Fuses &amp; circuit breakers.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Fast-acting.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Time delay or </a:t>
            </a:r>
            <a:r>
              <a:rPr lang="en-US" altLang="en-US" sz="2400" dirty="0" err="1"/>
              <a:t>slo-blo</a:t>
            </a:r>
            <a:r>
              <a:rPr lang="en-US" altLang="en-US" sz="2400" dirty="0"/>
              <a:t>.</a:t>
            </a:r>
          </a:p>
        </p:txBody>
      </p:sp>
      <p:sp>
        <p:nvSpPr>
          <p:cNvPr id="19459" name="Title 1">
            <a:extLst>
              <a:ext uri="{FF2B5EF4-FFF2-40B4-BE49-F238E27FC236}">
                <a16:creationId xmlns:a16="http://schemas.microsoft.com/office/drawing/2014/main" id="{57C50922-51F2-5B2A-9002-7A7660137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19460" name="Picture 5" descr="C:\Documents and Settings\Ray\My Documents\My Pictures\10234lg.jpg">
            <a:extLst>
              <a:ext uri="{FF2B5EF4-FFF2-40B4-BE49-F238E27FC236}">
                <a16:creationId xmlns:a16="http://schemas.microsoft.com/office/drawing/2014/main" id="{582CC079-02A1-E1C1-3876-D63979C8E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2286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 descr="C:\Documents and Settings\Ray\My Documents\My Pictures\thumbnailCAXL8WBV.jpg">
            <a:extLst>
              <a:ext uri="{FF2B5EF4-FFF2-40B4-BE49-F238E27FC236}">
                <a16:creationId xmlns:a16="http://schemas.microsoft.com/office/drawing/2014/main" id="{B13B587D-4022-F133-62F9-880EF5FC8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5211763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 descr="C:\Documents and Settings\Ray\My Documents\My Pictures\3AG%20FUSE%20313%20SERIES.jpg">
            <a:extLst>
              <a:ext uri="{FF2B5EF4-FFF2-40B4-BE49-F238E27FC236}">
                <a16:creationId xmlns:a16="http://schemas.microsoft.com/office/drawing/2014/main" id="{942EE400-D078-9EA6-D27D-FEF0A4B13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749675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9" descr="C:\Documents and Settings\Ray\My Documents\My Pictures\fuse.jpg">
            <a:extLst>
              <a:ext uri="{FF2B5EF4-FFF2-40B4-BE49-F238E27FC236}">
                <a16:creationId xmlns:a16="http://schemas.microsoft.com/office/drawing/2014/main" id="{5D433B9E-C8AB-912D-B119-5F5C18A6E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3749675"/>
            <a:ext cx="1466850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42265415-EFF5-93EE-5B58-58341E106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600" dirty="0"/>
              <a:t>Wiring Practices</a:t>
            </a:r>
          </a:p>
          <a:p>
            <a:pPr lvl="2" eaLnBrk="1" hangingPunct="1"/>
            <a:r>
              <a:rPr lang="en-US" altLang="en-US" sz="3200" dirty="0"/>
              <a:t>Protective Components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800" dirty="0"/>
              <a:t>Shock prevention.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Safety interlock.</a:t>
            </a:r>
          </a:p>
          <a:p>
            <a:pPr lvl="5"/>
            <a:r>
              <a:rPr lang="en-US" altLang="en-US" sz="2400" dirty="0"/>
              <a:t>Opens circuit if enclosure is opened. </a:t>
            </a:r>
          </a:p>
          <a:p>
            <a:pPr lvl="5"/>
            <a:r>
              <a:rPr lang="en-US" altLang="en-US" sz="2400" dirty="0"/>
              <a:t>Shorts high voltage to ground if enclosure is opened.</a:t>
            </a:r>
          </a:p>
          <a:p>
            <a:pPr marL="2286000" lvl="5" indent="0">
              <a:buNone/>
            </a:pPr>
            <a:endParaRPr lang="en-US" altLang="en-US" sz="2400" dirty="0"/>
          </a:p>
        </p:txBody>
      </p:sp>
      <p:sp>
        <p:nvSpPr>
          <p:cNvPr id="20483" name="Title 1">
            <a:extLst>
              <a:ext uri="{FF2B5EF4-FFF2-40B4-BE49-F238E27FC236}">
                <a16:creationId xmlns:a16="http://schemas.microsoft.com/office/drawing/2014/main" id="{8D4339BB-E373-11C8-F908-B5D7A44FE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3285E974-EA93-01FC-30EF-824408DF9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600" dirty="0"/>
              <a:t>Wiring Practices</a:t>
            </a:r>
          </a:p>
          <a:p>
            <a:pPr lvl="2" eaLnBrk="1" hangingPunct="1"/>
            <a:r>
              <a:rPr lang="en-US" altLang="en-US" sz="3200" dirty="0"/>
              <a:t>Protective Components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800" dirty="0"/>
              <a:t>Shock prevention.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Ground fault circuit interrupter (GFCI).</a:t>
            </a:r>
          </a:p>
          <a:p>
            <a:pPr lvl="5"/>
            <a:r>
              <a:rPr lang="en-US" altLang="en-US" dirty="0"/>
              <a:t>Opens circuit if currents in hot &amp; neutral wires are not equal by more than a few mA.</a:t>
            </a:r>
          </a:p>
        </p:txBody>
      </p:sp>
      <p:sp>
        <p:nvSpPr>
          <p:cNvPr id="21507" name="Title 1">
            <a:extLst>
              <a:ext uri="{FF2B5EF4-FFF2-40B4-BE49-F238E27FC236}">
                <a16:creationId xmlns:a16="http://schemas.microsoft.com/office/drawing/2014/main" id="{23B7195A-261C-5DB9-A604-8C3CC885F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21508" name="Picture 2" descr="C:\Documents and Settings\Ray\My Documents\My Pictures\gfci.jpg">
            <a:extLst>
              <a:ext uri="{FF2B5EF4-FFF2-40B4-BE49-F238E27FC236}">
                <a16:creationId xmlns:a16="http://schemas.microsoft.com/office/drawing/2014/main" id="{54A90219-4787-63B6-0D84-07FC5232B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711" y="4834445"/>
            <a:ext cx="113506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3" descr="C:\Documents and Settings\Ray\My Documents\My Pictures\GFCI-Breaker.jpg">
            <a:extLst>
              <a:ext uri="{FF2B5EF4-FFF2-40B4-BE49-F238E27FC236}">
                <a16:creationId xmlns:a16="http://schemas.microsoft.com/office/drawing/2014/main" id="{CBE2ACE8-3861-EBD6-C083-74B7C100B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33" y="4846637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4" descr="C:\Documents and Settings\Ray\My Documents\My Pictures\double-pole-gfci-breaker.jpg">
            <a:extLst>
              <a:ext uri="{FF2B5EF4-FFF2-40B4-BE49-F238E27FC236}">
                <a16:creationId xmlns:a16="http://schemas.microsoft.com/office/drawing/2014/main" id="{D6803C4D-AD3C-3B49-C858-4DFCF4796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834445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5471A416-82DD-6F58-19CF-F0343BF9A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181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Wiring Practices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Protective Components</a:t>
            </a:r>
          </a:p>
          <a:p>
            <a:pPr lvl="2" eaLnBrk="1" hangingPunct="1"/>
            <a:r>
              <a:rPr lang="en-US" altLang="en-US" sz="2800" dirty="0"/>
              <a:t>Shock prevention</a:t>
            </a:r>
            <a:endParaRPr lang="en-US" altLang="en-US" sz="3200" dirty="0"/>
          </a:p>
        </p:txBody>
      </p:sp>
      <p:sp>
        <p:nvSpPr>
          <p:cNvPr id="22531" name="Title 1">
            <a:extLst>
              <a:ext uri="{FF2B5EF4-FFF2-40B4-BE49-F238E27FC236}">
                <a16:creationId xmlns:a16="http://schemas.microsoft.com/office/drawing/2014/main" id="{8365870A-30E7-9B09-B2B7-642C0962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22532" name="Picture 3" descr="C:\Documents and Settings\Ray\My Documents\My Pictures\GFCI_1.JPG">
            <a:extLst>
              <a:ext uri="{FF2B5EF4-FFF2-40B4-BE49-F238E27FC236}">
                <a16:creationId xmlns:a16="http://schemas.microsoft.com/office/drawing/2014/main" id="{45537AEB-7D7E-5AA2-7D43-A516F0222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337719"/>
            <a:ext cx="4703763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E69F74B9-BA6A-8E9A-D3C2-8376719C0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105400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Wiring Practices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Protective Components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Shock prevention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555" name="Title 1">
            <a:extLst>
              <a:ext uri="{FF2B5EF4-FFF2-40B4-BE49-F238E27FC236}">
                <a16:creationId xmlns:a16="http://schemas.microsoft.com/office/drawing/2014/main" id="{09C48A3B-983A-F83D-9469-7709E815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23556" name="Picture 2" descr="C:\Documents and Settings\Ray\My Documents\My Pictures\GFCI_2.JPG">
            <a:extLst>
              <a:ext uri="{FF2B5EF4-FFF2-40B4-BE49-F238E27FC236}">
                <a16:creationId xmlns:a16="http://schemas.microsoft.com/office/drawing/2014/main" id="{1A471C19-7791-11A2-3BD3-C75213D0C4F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331146"/>
            <a:ext cx="4700588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F762444D-5C34-EC7E-7705-1F0ECCA19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04099"/>
            <a:ext cx="8229600" cy="4871338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Generator Safety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Installation</a:t>
            </a:r>
            <a:r>
              <a:rPr lang="en-US" altLang="en-US" sz="3200" dirty="0"/>
              <a:t>.</a:t>
            </a:r>
          </a:p>
          <a:p>
            <a:pPr lvl="2" eaLnBrk="1" hangingPunct="1"/>
            <a:r>
              <a:rPr lang="en-US" altLang="en-US" sz="2800" dirty="0"/>
              <a:t>Always use in an open, well-ventilated area.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Always outside.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Never in an enclosed space -- not even in a garage.</a:t>
            </a:r>
          </a:p>
          <a:p>
            <a:pPr lvl="2" eaLnBrk="1" hangingPunct="1"/>
            <a:r>
              <a:rPr lang="en-US" altLang="en-US" sz="2800" dirty="0"/>
              <a:t>Locate fire extinguisher near generator but away from fuel.</a:t>
            </a:r>
          </a:p>
          <a:p>
            <a:pPr lvl="2" eaLnBrk="1" hangingPunct="1"/>
            <a:r>
              <a:rPr lang="en-US" altLang="en-US" sz="2800" dirty="0"/>
              <a:t>Connect generator frame to a ground rod installed at the generator location.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 sz="2400" dirty="0"/>
          </a:p>
        </p:txBody>
      </p:sp>
      <p:sp>
        <p:nvSpPr>
          <p:cNvPr id="24579" name="Title 1">
            <a:extLst>
              <a:ext uri="{FF2B5EF4-FFF2-40B4-BE49-F238E27FC236}">
                <a16:creationId xmlns:a16="http://schemas.microsoft.com/office/drawing/2014/main" id="{7F4BEFB4-A2FD-CA91-3B40-4F07391FF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CE45924-29F8-D3B3-73E9-E2D28FD12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Generator Safety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Refueling.</a:t>
            </a:r>
          </a:p>
          <a:p>
            <a:pPr lvl="2" eaLnBrk="1" hangingPunct="1"/>
            <a:r>
              <a:rPr lang="en-US" altLang="en-US" sz="2800"/>
              <a:t>Always shut down generator while refueling.</a:t>
            </a:r>
          </a:p>
          <a:p>
            <a:pPr lvl="2" eaLnBrk="1" hangingPunct="1"/>
            <a:r>
              <a:rPr lang="en-US" altLang="en-US" sz="2800"/>
              <a:t>Always have 2</a:t>
            </a:r>
            <a:r>
              <a:rPr lang="en-US" altLang="en-US" sz="2800" baseline="30000"/>
              <a:t>nd</a:t>
            </a:r>
            <a:r>
              <a:rPr lang="en-US" altLang="en-US" sz="2800"/>
              <a:t> person present with fire extinguisher.</a:t>
            </a:r>
          </a:p>
          <a:p>
            <a:pPr lvl="2" eaLnBrk="1" hangingPunct="1"/>
            <a:r>
              <a:rPr lang="en-US" altLang="en-US" sz="2800"/>
              <a:t>Never store fuel near generator.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Especially near exhaust.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  <p:sp>
        <p:nvSpPr>
          <p:cNvPr id="25603" name="Title 1">
            <a:extLst>
              <a:ext uri="{FF2B5EF4-FFF2-40B4-BE49-F238E27FC236}">
                <a16:creationId xmlns:a16="http://schemas.microsoft.com/office/drawing/2014/main" id="{586F54DF-EE51-9E18-18EA-C93BAC5C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C6B6CE0A-D230-51C1-B682-91D516547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Generator Safety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Connecting to house wiring.</a:t>
            </a:r>
          </a:p>
          <a:p>
            <a:pPr lvl="2" eaLnBrk="1" hangingPunct="1"/>
            <a:r>
              <a:rPr lang="en-US" altLang="en-US" sz="2800"/>
              <a:t>Use an approved transfer switch.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Disconnects house wiring from power company wiring.</a:t>
            </a:r>
          </a:p>
          <a:p>
            <a:pPr lvl="2" eaLnBrk="1" hangingPunct="1"/>
            <a:r>
              <a:rPr lang="en-US" altLang="en-US" sz="2800"/>
              <a:t>Open main breakers &amp; connect generator on house side of breakers.</a:t>
            </a:r>
          </a:p>
        </p:txBody>
      </p:sp>
      <p:sp>
        <p:nvSpPr>
          <p:cNvPr id="26627" name="Title 1">
            <a:extLst>
              <a:ext uri="{FF2B5EF4-FFF2-40B4-BE49-F238E27FC236}">
                <a16:creationId xmlns:a16="http://schemas.microsoft.com/office/drawing/2014/main" id="{4A0D4979-E39E-1F39-2225-DF96BB565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EE62009F-B195-B1F5-BFCE-75488970C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Generator Safety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Connecting to house wiring.</a:t>
            </a:r>
          </a:p>
          <a:p>
            <a:pPr lvl="2" eaLnBrk="1" hangingPunct="1"/>
            <a:r>
              <a:rPr lang="en-US" altLang="en-US" sz="2800"/>
              <a:t>If not disconnected from power company wiring: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Can back feed into power system &amp; expose power line workers to lethal voltages.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When power is restored, can damage your generator.</a:t>
            </a:r>
          </a:p>
        </p:txBody>
      </p:sp>
      <p:sp>
        <p:nvSpPr>
          <p:cNvPr id="27651" name="Title 1">
            <a:extLst>
              <a:ext uri="{FF2B5EF4-FFF2-40B4-BE49-F238E27FC236}">
                <a16:creationId xmlns:a16="http://schemas.microsoft.com/office/drawing/2014/main" id="{179F52BE-FAA1-743C-D3A9-FA6679069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56B00829-5FB1-8C3A-10A6-CFCEFF6A0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38100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Lightning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Prevent fire.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Reduce or prevent damage to equipment.</a:t>
            </a:r>
          </a:p>
          <a:p>
            <a:pPr lvl="2" eaLnBrk="1" hangingPunct="1"/>
            <a:endParaRPr lang="en-US" altLang="en-US"/>
          </a:p>
        </p:txBody>
      </p:sp>
      <p:sp>
        <p:nvSpPr>
          <p:cNvPr id="28675" name="Title 1">
            <a:extLst>
              <a:ext uri="{FF2B5EF4-FFF2-40B4-BE49-F238E27FC236}">
                <a16:creationId xmlns:a16="http://schemas.microsoft.com/office/drawing/2014/main" id="{301C4ECC-181E-634C-F626-39B2E2C7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28676" name="Picture 7" descr="C:\Documents and Settings\Ray\My Documents\My Pictures\lightning-2.jpg">
            <a:extLst>
              <a:ext uri="{FF2B5EF4-FFF2-40B4-BE49-F238E27FC236}">
                <a16:creationId xmlns:a16="http://schemas.microsoft.com/office/drawing/2014/main" id="{75A654D4-DDE0-518A-911D-B5A8F084A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5" y="2560638"/>
            <a:ext cx="4572000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A961C436-6FA5-06FF-548F-43259B6F6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Lightning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Before the storm.</a:t>
            </a:r>
          </a:p>
          <a:p>
            <a:pPr lvl="2" eaLnBrk="1" hangingPunct="1"/>
            <a:r>
              <a:rPr lang="en-US" altLang="en-US" sz="2800"/>
              <a:t>Disconnect all cables outside of the house.</a:t>
            </a:r>
          </a:p>
          <a:p>
            <a:pPr lvl="2" eaLnBrk="1" hangingPunct="1"/>
            <a:r>
              <a:rPr lang="en-US" altLang="en-US" sz="2800"/>
              <a:t>Unplug equipment power plugs inside the house.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Also, disconnect telephone lines &amp; PC connections.</a:t>
            </a:r>
          </a:p>
          <a:p>
            <a:pPr lvl="2" eaLnBrk="1" hangingPunct="1"/>
            <a:endParaRPr lang="en-US" altLang="en-US"/>
          </a:p>
        </p:txBody>
      </p:sp>
      <p:sp>
        <p:nvSpPr>
          <p:cNvPr id="29699" name="Title 1">
            <a:extLst>
              <a:ext uri="{FF2B5EF4-FFF2-40B4-BE49-F238E27FC236}">
                <a16:creationId xmlns:a16="http://schemas.microsoft.com/office/drawing/2014/main" id="{70789FED-EF28-7754-75B5-98C04A515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C4EB9B62-E018-533E-BC18-7DC27241A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Lightning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When installing station.</a:t>
            </a:r>
          </a:p>
          <a:p>
            <a:pPr lvl="2" eaLnBrk="1" hangingPunct="1"/>
            <a:r>
              <a:rPr lang="en-US" altLang="en-US" sz="2800" dirty="0"/>
              <a:t>Install grounded metal entry panel for all feedlines &amp; control cables.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Connect to ground rod with short, heavy metal strap.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Install lightning arrestors on entry panel.</a:t>
            </a:r>
          </a:p>
          <a:p>
            <a:pPr lvl="2" eaLnBrk="1" hangingPunct="1"/>
            <a:r>
              <a:rPr lang="en-US" altLang="en-US" sz="2800" dirty="0"/>
              <a:t>Bond ALL ground rods together &amp; to AC wiring safety ground.</a:t>
            </a:r>
          </a:p>
          <a:p>
            <a:pPr lvl="2" eaLnBrk="1" hangingPunct="1"/>
            <a:r>
              <a:rPr lang="en-US" altLang="en-US" sz="2800" b="1" dirty="0">
                <a:solidFill>
                  <a:srgbClr val="FF0000"/>
                </a:solidFill>
              </a:rPr>
              <a:t>NEVER </a:t>
            </a:r>
            <a:r>
              <a:rPr lang="en-US" altLang="en-US" sz="2800" dirty="0"/>
              <a:t>use soldered connections.</a:t>
            </a:r>
          </a:p>
        </p:txBody>
      </p:sp>
      <p:sp>
        <p:nvSpPr>
          <p:cNvPr id="30723" name="Title 1">
            <a:extLst>
              <a:ext uri="{FF2B5EF4-FFF2-40B4-BE49-F238E27FC236}">
                <a16:creationId xmlns:a16="http://schemas.microsoft.com/office/drawing/2014/main" id="{D1EE87E0-0A7B-FA3F-55BC-DB2CDB027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Content Placeholder 2">
            <a:extLst>
              <a:ext uri="{FF2B5EF4-FFF2-40B4-BE49-F238E27FC236}">
                <a16:creationId xmlns:a16="http://schemas.microsoft.com/office/drawing/2014/main" id="{32C90B17-B593-3662-11A4-E56B56E68F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9238" y="1828800"/>
            <a:ext cx="3565525" cy="4754563"/>
          </a:xfrm>
        </p:spPr>
      </p:pic>
      <p:sp>
        <p:nvSpPr>
          <p:cNvPr id="31747" name="Title 1">
            <a:extLst>
              <a:ext uri="{FF2B5EF4-FFF2-40B4-BE49-F238E27FC236}">
                <a16:creationId xmlns:a16="http://schemas.microsoft.com/office/drawing/2014/main" id="{9B856203-4980-7D32-59C7-BDF9F0C8D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E30F393D-C3EE-16D6-9CD0-A1835A279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48" y="1676401"/>
            <a:ext cx="8229600" cy="32004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Lightning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RF Grounding</a:t>
            </a:r>
          </a:p>
          <a:p>
            <a:pPr lvl="2" eaLnBrk="1" hangingPunct="1"/>
            <a:r>
              <a:rPr lang="en-US" altLang="en-US" dirty="0"/>
              <a:t>AC safety ground required but not usually adequate for RF.</a:t>
            </a:r>
          </a:p>
          <a:p>
            <a:pPr lvl="2" eaLnBrk="1" hangingPunct="1"/>
            <a:r>
              <a:rPr lang="en-US" altLang="en-US" dirty="0"/>
              <a:t>Additional RF ground is required.</a:t>
            </a:r>
          </a:p>
          <a:p>
            <a:pPr lvl="2" eaLnBrk="1" hangingPunct="1"/>
            <a:r>
              <a:rPr lang="en-US" altLang="en-US" dirty="0"/>
              <a:t>Even tower legs need separate ground rods bonded together.</a:t>
            </a:r>
          </a:p>
        </p:txBody>
      </p:sp>
      <p:sp>
        <p:nvSpPr>
          <p:cNvPr id="32771" name="Title 1">
            <a:extLst>
              <a:ext uri="{FF2B5EF4-FFF2-40B4-BE49-F238E27FC236}">
                <a16:creationId xmlns:a16="http://schemas.microsoft.com/office/drawing/2014/main" id="{A3AB494C-D034-84AE-6FB3-7453A1C70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814D6F-B387-24F2-A876-8275A078369E}"/>
              </a:ext>
            </a:extLst>
          </p:cNvPr>
          <p:cNvSpPr txBox="1">
            <a:spLocks/>
          </p:cNvSpPr>
          <p:nvPr/>
        </p:nvSpPr>
        <p:spPr bwMode="auto">
          <a:xfrm>
            <a:off x="990600" y="4996147"/>
            <a:ext cx="7162800" cy="163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3200" b="1" dirty="0">
                <a:solidFill>
                  <a:srgbClr val="FF0000"/>
                </a:solidFill>
                <a:latin typeface="+mn-lt"/>
                <a:cs typeface="+mn-cs"/>
              </a:rPr>
              <a:t>For lightning safety, AC safety ground &amp; RF ground system must be bonded together!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id="{5C940B84-0183-3952-4147-3F431A464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Lightning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Typical station grounding installation.</a:t>
            </a:r>
          </a:p>
        </p:txBody>
      </p:sp>
      <p:sp>
        <p:nvSpPr>
          <p:cNvPr id="33795" name="Title 1">
            <a:extLst>
              <a:ext uri="{FF2B5EF4-FFF2-40B4-BE49-F238E27FC236}">
                <a16:creationId xmlns:a16="http://schemas.microsoft.com/office/drawing/2014/main" id="{7ED52D5F-B7F0-931C-23C7-07C7552D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5" y="228600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Electrical Safety</a:t>
            </a:r>
          </a:p>
        </p:txBody>
      </p:sp>
      <p:pic>
        <p:nvPicPr>
          <p:cNvPr id="33796" name="Picture 2" descr="C:\Documents and Settings\Ray\My Documents\My Pictures\house-grounding.jpg">
            <a:extLst>
              <a:ext uri="{FF2B5EF4-FFF2-40B4-BE49-F238E27FC236}">
                <a16:creationId xmlns:a16="http://schemas.microsoft.com/office/drawing/2014/main" id="{3BEA28BA-D1D8-B4B2-AAF5-DFF0EC8CA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120517"/>
            <a:ext cx="6950075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79E62A63-D843-C515-A82E-8D0864EF5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G0B10 -- Which of the following is a danger from lead-tin solder?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780B7802-D873-CB2A-8F42-51889D3E3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Lead can contaminate food if hands are not washed carefully after handling the solder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High voltages can cause lead-tin solder to disintegrate suddenly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Tin in the solder can “cold flow,” causing shorts in the circuit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RF energy can convert the lead into a poisonous gas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9686D1BB-8A7C-3640-15A8-733542316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G0B10 -- Which of the following is a danger from lead-tin solder?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C94CF5D5-8E6A-938A-F463-51B819BC3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Lead can contaminate food if hands are not washed carefully after handling the solder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High voltages can cause lead-tin solder to disintegrate suddenly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Tin in the solder can “cold flow,” causing shorts in the circuit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RF energy can convert the lead into a poisonous gas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1BB386A4-922D-A862-1487-50FBF824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G0B06 -- Which of the following is covered by the National Electrical Code?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EC3AF04F-BB2D-7339-B7CE-5D3904F8D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Acceptable bandwidth limits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Acceptable modulation limits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Electrical safety of the station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RF exposure limits of the human body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4432C01D-3851-446F-AF92-9079B97BA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G0B06 -- Which of the following is covered by the National Electrical Code?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99109E4C-8971-E16D-A577-E2570CF6C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Acceptable bandwidth limits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Acceptable modulation limits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C. Electrical safety of the station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RF exposure limits of the human body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2E84C954-2A3D-CE49-B004-D99C6A96C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G0B02 -- According to the National Electrical Code, what is the minimum wire size that may be used safely for wiring with a 20 ampere circuit breaker?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053AAD04-04AC-DAAD-A6A1-A0F61D77E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	AWG number 20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	AWG number 16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	AWG number 12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	AWG number 8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301FDACB-698B-E167-14B2-E5FBDDFD1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G0B02 -- According to the National Electrical Code, what is the minimum wire size that may be used safely for wiring with a 20 ampere circuit breaker?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CB8BF672-ED8B-177E-83AE-3EB00D086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	AWG number 20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	AWG number 16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	AWG number 12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	AWG number 8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A5ABE92F-7D8F-D993-E277-6821C0BB6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G0B03 -- Which size of fuse or circuit breaker would be appropriate to use with a circuit that uses AWG number 14 wiring?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E23C54B1-08EC-23E2-6BC6-6727F0C5A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	30 amperes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	25 amperes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	20 amperes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	15 amperes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08E720E6-4D89-9271-5E03-F0A16482D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G0B03 -- Which size of fuse or circuit breaker would be appropriate to use with a circuit that uses AWG number 14 wiring?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232C2F92-7581-D75A-34D9-F89FBDEDA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	30 amperes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	25 amperes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	20 amperes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D.	15 amperes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FC220EB4-D653-1E12-745B-CF47B1E36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G0B01 -- Which wire or wires in a four-conductor 240 VAC circuit should be attached to fuses or circuit breakers?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D61FD80B-7894-73D5-597F-EF07862B3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Only the hot wires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Only the neutral wire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Only the ground wire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wires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6A15DFC2-FEB7-4759-CED5-D21ABAB74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G0B01 -- Which wire or wires in a four-conductor 240 VAC circuit should be attached to fuses or circuit breakers?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6B916DD4-38F8-CCB4-9A28-0EAAD214B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A. Only the hot wires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Only the neutral wire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Only the ground wire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wires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5302EF1D-D2E4-A472-5472-507F53390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G0B05 -- Which of the following conditions will cause a ground fault circuit interrupter (GFCI) to disconnect AC power?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C8173CC3-8765-BB9C-D895-4F3677D1F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Current flowing from one or more of the hot wires to the neutral wire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Current flowing from one or more of the hot wires directly to ground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Overvoltage on the hot wires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5302EF1D-D2E4-A472-5472-507F53390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G0B05 -- Which of the following conditions will cause a ground fault circuit interrupter (GFCI) to disconnect AC power?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C8173CC3-8765-BB9C-D895-4F3677D1F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Current flowing from one or more of the hot wires to the neutral wire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B. Current flowing from one or more of the hot wires directly to ground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Overvoltage on the hot wires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  <p:extLst>
      <p:ext uri="{BB962C8B-B14F-4D97-AF65-F5344CB8AC3E}">
        <p14:creationId xmlns:p14="http://schemas.microsoft.com/office/powerpoint/2010/main" val="5200024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7866221B-44BC-4EAB-15DC-521F77E83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G0B12 -- What is the purpose of a power supply interlock?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7EFF9CDD-2360-DE21-36F1-04345AB63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To prevent unauthorized changes to the circuit that would void the manufacturer’s warranty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To shut down the unit if it becomes too hot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To ensure that dangerous voltages are removed if the cabinet is opened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To shut off the power supply if too much voltage is produced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83D3EADD-0F97-15E8-2AE1-648BAE56F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G0B12 -- What is the purpose of a power supply interlock?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D6FC0E3E-DCC2-57E6-F515-769F4C52B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To prevent unauthorized changes to the circuit that would void the manufacturer’s warranty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To shut down the unit if it becomes too hot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To ensure that dangerous voltages are removed if the cabinet is opened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To shut off the power supply if too much voltage is produced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0C762357-8223-2D0C-EACB-F86869BC5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G0B09 -- Which of the following is true of an emergency generator installation?</a:t>
            </a: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1D0B7D95-6106-4561-9FB0-E480580E1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The generator should be located in a well-ventilated area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The generator must be insulated from ground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Fuel should be stored near the generator for rapid refueling in case of an emergency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C090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E93721D1-C1DB-989E-68D8-FCBC09D65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G0B09 -- Which of the following is true of an emergency generator installation?</a:t>
            </a:r>
          </a:p>
        </p:txBody>
      </p:sp>
      <p:sp>
        <p:nvSpPr>
          <p:cNvPr id="52227" name="Content Placeholder 2">
            <a:extLst>
              <a:ext uri="{FF2B5EF4-FFF2-40B4-BE49-F238E27FC236}">
                <a16:creationId xmlns:a16="http://schemas.microsoft.com/office/drawing/2014/main" id="{B084546A-3C29-73D1-8DAC-7C004D717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The generator should be located in a well-ventilated area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The generator must be insulated from ground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Fuel should be stored near the generator for rapid refueling in case of an emergency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8E9E0BEB-EE8A-C059-C124-ED7C5328C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G4C07 -- Why should soldered joints not be used in lightning protection ground connections?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BDCCB7A6-88B1-CFBD-397A-6D4AFDCD0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 soldered joint will likely be destroyed by the heat of a lightning strike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Solder flux will prevent a low conductivity connection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Solder has too high a dielectric constant to provide adequate lightning protection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8E9E0BEB-EE8A-C059-C124-ED7C5328C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G4C07 -- Why should soldered joints not be used in lightning protection ground connections?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BDCCB7A6-88B1-CFBD-397A-6D4AFDCD0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A. A soldered joint will likely be destroyed by the heat of a lightning strike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Solder flux will prevent a low conductivity connection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Solder has too high a dielectric constant to provide adequate lightning protection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  <p:extLst>
      <p:ext uri="{BB962C8B-B14F-4D97-AF65-F5344CB8AC3E}">
        <p14:creationId xmlns:p14="http://schemas.microsoft.com/office/powerpoint/2010/main" val="859576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7F7DE595-2C18-8013-4E0A-CF8CBAA65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G0B04 -- Where should the station’s lightning protection ground system be located?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7FFD2134-3DC1-1D87-B3F6-31DF945D0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As close to the station equipment as possible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Outside the building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Next to the closest power pole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Parallel to the water supply line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7F7DE595-2C18-8013-4E0A-CF8CBAA65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G0B04 -- Where should the station’s lightning protection ground system be located?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7FFD2134-3DC1-1D87-B3F6-31DF945D0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As close to the station equipment as possible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B. Outside the building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Next to the closest power pole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Parallel to the water supply line</a:t>
            </a:r>
          </a:p>
        </p:txBody>
      </p:sp>
    </p:spTree>
    <p:extLst>
      <p:ext uri="{BB962C8B-B14F-4D97-AF65-F5344CB8AC3E}">
        <p14:creationId xmlns:p14="http://schemas.microsoft.com/office/powerpoint/2010/main" val="17797252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D164C885-B8FD-B70B-588B-8F019B45D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G0B11 -- Which of the following is required for lightning protection ground rods?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A0DBF40A-1962-B518-A01A-38526356F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They must be bonded to all buried water and gas lines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Bends in ground wires must be made as close as possible to a right angle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Lightning grounds must be connected to all ungrounded wiring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They must be bonded together with all other grounds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B3AD461E-4787-A11D-AB6A-C5CDB2791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G0B11 -- Which of the following is required for lightning protection ground rods?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F6704A69-43BD-1A45-8BCD-F7954FB69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They must be bonded to all buried water and gas lines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Bends in ground wires must be made as close as possible to a right angle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Lightning grounds must be connected to all ungrounded wiring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They must be bonded together with all other grounds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B442F523-433C-D3BB-4030-ED9D65AC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G0B13 -- Where should lightning arrestors be located?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56FA5FE5-AAB3-5F3F-4572-AE789614D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Where the feed lines enter the building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On the antenna, opposite the feed point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In series with each ground lead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At the closest power pole ground electrode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B442F523-433C-D3BB-4030-ED9D65AC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G0B13 -- Where should lightning arrestors be located?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56FA5FE5-AAB3-5F3F-4572-AE789614D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A. Where the feed lines enter the building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On the antenna, opposite the feed point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In series with each ground lead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At the closest power pole ground electrode</a:t>
            </a:r>
          </a:p>
        </p:txBody>
      </p:sp>
    </p:spTree>
    <p:extLst>
      <p:ext uri="{BB962C8B-B14F-4D97-AF65-F5344CB8AC3E}">
        <p14:creationId xmlns:p14="http://schemas.microsoft.com/office/powerpoint/2010/main" val="10061188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634C6DC6-9788-7A1C-BCF0-99AA7BB23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981200"/>
          </a:xfrm>
        </p:spPr>
        <p:txBody>
          <a:bodyPr/>
          <a:lstStyle/>
          <a:p>
            <a:r>
              <a:rPr lang="en-US" altLang="en-US" sz="9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</a:t>
            </a:r>
          </a:p>
        </p:txBody>
      </p:sp>
      <p:pic>
        <p:nvPicPr>
          <p:cNvPr id="59395" name="Picture 5" descr="C:\Users\Ray\Pictures\coffee-break.gif">
            <a:extLst>
              <a:ext uri="{FF2B5EF4-FFF2-40B4-BE49-F238E27FC236}">
                <a16:creationId xmlns:a16="http://schemas.microsoft.com/office/drawing/2014/main" id="{82475095-2CC3-010C-7713-17246CECC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09800"/>
            <a:ext cx="423068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716D8340-4F40-4ACB-103A-4CA563FAE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Ionizing and Non-Ionizing Radiation.</a:t>
            </a:r>
          </a:p>
          <a:p>
            <a:pPr lvl="2" eaLnBrk="1" hangingPunct="1"/>
            <a:endParaRPr lang="en-US" altLang="en-US" sz="2800" dirty="0"/>
          </a:p>
        </p:txBody>
      </p:sp>
      <p:pic>
        <p:nvPicPr>
          <p:cNvPr id="60419" name="Picture 2" descr="C:\Users\Ray\Pictures\ionizing.png">
            <a:extLst>
              <a:ext uri="{FF2B5EF4-FFF2-40B4-BE49-F238E27FC236}">
                <a16:creationId xmlns:a16="http://schemas.microsoft.com/office/drawing/2014/main" id="{5B8240A2-DD15-3ABB-791D-2D0928E64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82296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itle 1">
            <a:extLst>
              <a:ext uri="{FF2B5EF4-FFF2-40B4-BE49-F238E27FC236}">
                <a16:creationId xmlns:a16="http://schemas.microsoft.com/office/drawing/2014/main" id="{B8FB943C-1E0B-3798-D10D-CA4EACD2E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C1EDA8B4-F9FB-3710-F138-17564459A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4846637"/>
          </a:xfrm>
        </p:spPr>
        <p:txBody>
          <a:bodyPr/>
          <a:lstStyle/>
          <a:p>
            <a:pPr eaLnBrk="1" hangingPunct="1"/>
            <a:r>
              <a:rPr lang="en-US" altLang="en-US" dirty="0"/>
              <a:t>Exposure to RF at high levels and some frequencies is hazardous.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Maximum Permissible Exposure (MPE) is the maximum radiation that a person can be exposed too.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Factors to consider when estimating exposure:</a:t>
            </a:r>
          </a:p>
          <a:p>
            <a:pPr lvl="2" eaLnBrk="1" hangingPunct="1"/>
            <a:r>
              <a:rPr lang="en-US" altLang="en-US" sz="2000" dirty="0"/>
              <a:t>Minimum distance to antenna</a:t>
            </a:r>
          </a:p>
          <a:p>
            <a:pPr lvl="2" eaLnBrk="1" hangingPunct="1"/>
            <a:r>
              <a:rPr lang="en-US" altLang="en-US" sz="2000" dirty="0"/>
              <a:t>Transmitting power</a:t>
            </a:r>
          </a:p>
          <a:p>
            <a:pPr lvl="2" eaLnBrk="1" hangingPunct="1"/>
            <a:r>
              <a:rPr lang="en-US" altLang="en-US" sz="2000" dirty="0"/>
              <a:t>Feed line lose </a:t>
            </a:r>
          </a:p>
          <a:p>
            <a:pPr lvl="2" eaLnBrk="1" hangingPunct="1"/>
            <a:r>
              <a:rPr lang="en-US" altLang="en-US" sz="2000" dirty="0"/>
              <a:t>Antenna gain</a:t>
            </a:r>
          </a:p>
          <a:p>
            <a:pPr lvl="2" eaLnBrk="1" hangingPunct="1"/>
            <a:r>
              <a:rPr lang="en-US" altLang="en-US" sz="2000" dirty="0"/>
              <a:t>Frequency</a:t>
            </a:r>
          </a:p>
          <a:p>
            <a:pPr lvl="2" eaLnBrk="1" hangingPunct="1"/>
            <a:r>
              <a:rPr lang="en-US" altLang="en-US" sz="2000" dirty="0"/>
              <a:t>Exposure time</a:t>
            </a:r>
          </a:p>
          <a:p>
            <a:pPr lvl="2" eaLnBrk="1" hangingPunct="1"/>
            <a:r>
              <a:rPr lang="en-US" altLang="en-US" sz="2000" dirty="0"/>
              <a:t>Duty cycle</a:t>
            </a:r>
          </a:p>
          <a:p>
            <a:pPr lvl="2" eaLnBrk="1" hangingPunct="1"/>
            <a:endParaRPr lang="en-US" altLang="en-US" dirty="0"/>
          </a:p>
          <a:p>
            <a:pPr lvl="2" eaLnBrk="1" hangingPunct="1"/>
            <a:endParaRPr lang="en-US" altLang="en-US" dirty="0"/>
          </a:p>
        </p:txBody>
      </p:sp>
      <p:sp>
        <p:nvSpPr>
          <p:cNvPr id="61443" name="Title 1">
            <a:extLst>
              <a:ext uri="{FF2B5EF4-FFF2-40B4-BE49-F238E27FC236}">
                <a16:creationId xmlns:a16="http://schemas.microsoft.com/office/drawing/2014/main" id="{25E59C8F-04BC-DD59-ADF2-D6B00BDF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C1EDA8B4-F9FB-3710-F138-17564459A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4846637"/>
          </a:xfrm>
        </p:spPr>
        <p:txBody>
          <a:bodyPr/>
          <a:lstStyle/>
          <a:p>
            <a:pPr eaLnBrk="1" hangingPunct="1"/>
            <a:r>
              <a:rPr lang="en-US" altLang="en-US" dirty="0"/>
              <a:t>Exposure to RF at high levels and some frequencies is hazardous.</a:t>
            </a:r>
          </a:p>
          <a:p>
            <a:pPr lvl="2" eaLnBrk="1" hangingPunct="1"/>
            <a:r>
              <a:rPr lang="en-US" altLang="en-US" dirty="0"/>
              <a:t>Primary factors that determine allowable human exposer: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Power Density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Frequency</a:t>
            </a:r>
          </a:p>
          <a:p>
            <a:pPr lvl="2" eaLnBrk="1" hangingPunct="1"/>
            <a:r>
              <a:rPr lang="en-US" altLang="en-US" dirty="0"/>
              <a:t>All stations that transmit more than 1mW are subject to FCC’s RF exposure rules.</a:t>
            </a:r>
          </a:p>
          <a:p>
            <a:pPr lvl="2" eaLnBrk="1" hangingPunct="1"/>
            <a:r>
              <a:rPr lang="en-US" altLang="en-US" dirty="0"/>
              <a:t>Stations exceeding exemption criteria must be evaluated according to FCC OET Bulletin 65.</a:t>
            </a:r>
          </a:p>
          <a:p>
            <a:pPr lvl="2" eaLnBrk="1" hangingPunct="1"/>
            <a:endParaRPr lang="en-US" altLang="en-US" dirty="0"/>
          </a:p>
        </p:txBody>
      </p:sp>
      <p:sp>
        <p:nvSpPr>
          <p:cNvPr id="61443" name="Title 1">
            <a:extLst>
              <a:ext uri="{FF2B5EF4-FFF2-40B4-BE49-F238E27FC236}">
                <a16:creationId xmlns:a16="http://schemas.microsoft.com/office/drawing/2014/main" id="{25E59C8F-04BC-DD59-ADF2-D6B00BDF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  <p:extLst>
      <p:ext uri="{BB962C8B-B14F-4D97-AF65-F5344CB8AC3E}">
        <p14:creationId xmlns:p14="http://schemas.microsoft.com/office/powerpoint/2010/main" val="11978961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C1EDA8B4-F9FB-3710-F138-17564459A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Power Density.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Heating is caused by body absorbing RF energy.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Intensity of RF energy called power density.</a:t>
            </a:r>
          </a:p>
          <a:p>
            <a:pPr lvl="2" eaLnBrk="1" hangingPunct="1"/>
            <a:r>
              <a:rPr lang="en-US" altLang="en-US" sz="2800"/>
              <a:t>Measured in mW/cm</a:t>
            </a:r>
            <a:r>
              <a:rPr lang="en-US" altLang="en-US" sz="2800" baseline="30000"/>
              <a:t>2</a:t>
            </a:r>
            <a:r>
              <a:rPr lang="en-US" altLang="en-US" sz="2800"/>
              <a:t>.</a:t>
            </a:r>
          </a:p>
          <a:p>
            <a:pPr lvl="2" eaLnBrk="1" hangingPunct="1"/>
            <a:r>
              <a:rPr lang="en-US" altLang="en-US" sz="2800"/>
              <a:t>For example: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Power density = 10 mW/cm</a:t>
            </a:r>
            <a:r>
              <a:rPr lang="en-US" altLang="en-US" sz="2400" baseline="30000"/>
              <a:t>2</a:t>
            </a:r>
            <a:r>
              <a:rPr lang="en-US" altLang="en-US" sz="2400"/>
              <a:t>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Hand = 75 cm</a:t>
            </a:r>
            <a:r>
              <a:rPr lang="en-US" altLang="en-US" sz="2400" baseline="30000"/>
              <a:t>2</a:t>
            </a:r>
            <a:r>
              <a:rPr lang="en-US" altLang="en-US" sz="2400"/>
              <a:t>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Power absorbed = 750 mW.</a:t>
            </a:r>
            <a:endParaRPr lang="en-US" altLang="en-US"/>
          </a:p>
        </p:txBody>
      </p:sp>
      <p:sp>
        <p:nvSpPr>
          <p:cNvPr id="61443" name="Title 1">
            <a:extLst>
              <a:ext uri="{FF2B5EF4-FFF2-40B4-BE49-F238E27FC236}">
                <a16:creationId xmlns:a16="http://schemas.microsoft.com/office/drawing/2014/main" id="{25E59C8F-04BC-DD59-ADF2-D6B00BDF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  <p:extLst>
      <p:ext uri="{BB962C8B-B14F-4D97-AF65-F5344CB8AC3E}">
        <p14:creationId xmlns:p14="http://schemas.microsoft.com/office/powerpoint/2010/main" val="33976929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5E97D091-E18D-AE03-37DE-10400F8B4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Power Density.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Higher transmitter power </a:t>
            </a:r>
            <a:r>
              <a:rPr lang="en-US" altLang="en-US" sz="3200">
                <a:sym typeface="Wingdings" panose="05000000000000000000" pitchFamily="2" charset="2"/>
              </a:rPr>
              <a:t> higher power density.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Higher antenna gain </a:t>
            </a:r>
            <a:r>
              <a:rPr lang="en-US" altLang="en-US" sz="3200">
                <a:sym typeface="Wingdings" panose="05000000000000000000" pitchFamily="2" charset="2"/>
              </a:rPr>
              <a:t> higher power density.</a:t>
            </a:r>
            <a:endParaRPr lang="en-US" altLang="en-US" sz="3200"/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62467" name="Title 1">
            <a:extLst>
              <a:ext uri="{FF2B5EF4-FFF2-40B4-BE49-F238E27FC236}">
                <a16:creationId xmlns:a16="http://schemas.microsoft.com/office/drawing/2014/main" id="{74AF8102-8205-C2C8-5300-53DBD670D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ontent Placeholder 2">
            <a:extLst>
              <a:ext uri="{FF2B5EF4-FFF2-40B4-BE49-F238E27FC236}">
                <a16:creationId xmlns:a16="http://schemas.microsoft.com/office/drawing/2014/main" id="{A11CC6EC-702F-F00C-2F54-7FBD34AAB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4582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Absorption and Limits.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Specific absorption rate (SAR).</a:t>
            </a:r>
          </a:p>
          <a:p>
            <a:pPr lvl="2" eaLnBrk="1" hangingPunct="1"/>
            <a:r>
              <a:rPr lang="en-US" altLang="en-US" sz="2800"/>
              <a:t>Rate at which the body absorbs RF energy.</a:t>
            </a:r>
          </a:p>
          <a:p>
            <a:pPr lvl="2" eaLnBrk="1" hangingPunct="1"/>
            <a:r>
              <a:rPr lang="en-US" altLang="en-US" sz="2800"/>
              <a:t>Varies with frequency &amp; size of body part.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Range of highest SAR is 30 MHz to 1.5 GHz.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Torso &amp; limbs -- Highest at VHF (30 MHz to 300 MHz).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Head – Highest at UHF (300 MHz to 3 GHz).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Eyes – Highest at microwave frequencies &lt; 1 GHz.</a:t>
            </a:r>
          </a:p>
        </p:txBody>
      </p:sp>
      <p:sp>
        <p:nvSpPr>
          <p:cNvPr id="63491" name="Title 1">
            <a:extLst>
              <a:ext uri="{FF2B5EF4-FFF2-40B4-BE49-F238E27FC236}">
                <a16:creationId xmlns:a16="http://schemas.microsoft.com/office/drawing/2014/main" id="{9A3A6FBF-7252-3846-38F0-04E4E2A05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ontent Placeholder 2">
            <a:extLst>
              <a:ext uri="{FF2B5EF4-FFF2-40B4-BE49-F238E27FC236}">
                <a16:creationId xmlns:a16="http://schemas.microsoft.com/office/drawing/2014/main" id="{64A16E74-D83C-9C59-925C-2ED349803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1219200"/>
          </a:xfrm>
        </p:spPr>
        <p:txBody>
          <a:bodyPr/>
          <a:lstStyle/>
          <a:p>
            <a:pPr eaLnBrk="1" hangingPunct="1"/>
            <a:r>
              <a:rPr lang="en-US" altLang="en-US" sz="3600"/>
              <a:t>Absorption and Limits.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Maximum permissible exposure (MPE).</a:t>
            </a:r>
          </a:p>
        </p:txBody>
      </p:sp>
      <p:sp>
        <p:nvSpPr>
          <p:cNvPr id="64515" name="Title 1">
            <a:extLst>
              <a:ext uri="{FF2B5EF4-FFF2-40B4-BE49-F238E27FC236}">
                <a16:creationId xmlns:a16="http://schemas.microsoft.com/office/drawing/2014/main" id="{689F0634-E63B-D9D9-B300-DC40AAB79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  <p:pic>
        <p:nvPicPr>
          <p:cNvPr id="64516" name="Picture 2" descr="C:\Users\Ray\Pictures\mpe.jpg">
            <a:extLst>
              <a:ext uri="{FF2B5EF4-FFF2-40B4-BE49-F238E27FC236}">
                <a16:creationId xmlns:a16="http://schemas.microsoft.com/office/drawing/2014/main" id="{01A68070-28AE-88A9-1EC3-84A9A382B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3200400"/>
            <a:ext cx="41148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136A03-03FC-3695-840C-B292237D1370}"/>
              </a:ext>
            </a:extLst>
          </p:cNvPr>
          <p:cNvSpPr txBox="1">
            <a:spLocks/>
          </p:cNvSpPr>
          <p:nvPr/>
        </p:nvSpPr>
        <p:spPr bwMode="auto">
          <a:xfrm>
            <a:off x="457200" y="1828800"/>
            <a:ext cx="4267200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charset="0"/>
              <a:buChar char="•"/>
              <a:defRPr/>
            </a:pPr>
            <a:endParaRPr lang="en-US" sz="3600" dirty="0">
              <a:latin typeface="+mn-lt"/>
              <a:cs typeface="+mn-cs"/>
            </a:endParaRPr>
          </a:p>
          <a:p>
            <a:pPr marL="742950" lvl="1" indent="-285750" eaLnBrk="1" hangingPunct="1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latin typeface="+mn-lt"/>
              <a:cs typeface="+mn-cs"/>
            </a:endParaRPr>
          </a:p>
          <a:p>
            <a:pPr marL="1143000" lvl="2" indent="-228600"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Highest level of exposure allowed by FCC regulations.</a:t>
            </a:r>
          </a:p>
          <a:p>
            <a:pPr marL="1143000" lvl="2" indent="-228600"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Varies by frequency.</a:t>
            </a:r>
          </a:p>
          <a:p>
            <a:pPr marL="1143000" lvl="2" indent="-228600"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Based on SAR &amp; averaged over time.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7800AC92-1318-A251-C641-9F6CF324B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Averaging and Duty Cycle.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Exposure to RF is averaged over specified time periods.</a:t>
            </a:r>
          </a:p>
          <a:p>
            <a:pPr lvl="2" eaLnBrk="1" hangingPunct="1"/>
            <a:r>
              <a:rPr lang="en-US" altLang="en-US" sz="2800" dirty="0"/>
              <a:t>Body responds differently to long duration and short duration exposure.</a:t>
            </a:r>
          </a:p>
          <a:p>
            <a:pPr lvl="2" eaLnBrk="1" hangingPunct="1"/>
            <a:r>
              <a:rPr lang="en-US" altLang="en-US" sz="2800" dirty="0"/>
              <a:t>Different “populations” are averaged over different time periods.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Occupational.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General population.</a:t>
            </a:r>
          </a:p>
        </p:txBody>
      </p:sp>
      <p:sp>
        <p:nvSpPr>
          <p:cNvPr id="65539" name="Title 1">
            <a:extLst>
              <a:ext uri="{FF2B5EF4-FFF2-40B4-BE49-F238E27FC236}">
                <a16:creationId xmlns:a16="http://schemas.microsoft.com/office/drawing/2014/main" id="{0D58AE31-CCFE-0810-F4A4-ED9EB4799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ontent Placeholder 2">
            <a:extLst>
              <a:ext uri="{FF2B5EF4-FFF2-40B4-BE49-F238E27FC236}">
                <a16:creationId xmlns:a16="http://schemas.microsoft.com/office/drawing/2014/main" id="{728DEC4D-2F0F-7491-A6F4-64D02D222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Averaging and Duty Cycle.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Occupational.</a:t>
            </a:r>
          </a:p>
          <a:p>
            <a:pPr lvl="2" eaLnBrk="1" hangingPunct="1"/>
            <a:r>
              <a:rPr lang="en-US" altLang="en-US" sz="2800" dirty="0"/>
              <a:t>Areas where occupants are aware of and knowledgeable about RF exposure.</a:t>
            </a:r>
          </a:p>
          <a:p>
            <a:pPr lvl="2" eaLnBrk="1" hangingPunct="1"/>
            <a:r>
              <a:rPr lang="en-US" altLang="en-US" sz="2800" dirty="0"/>
              <a:t>Exposure averaged over 6-minute period.</a:t>
            </a:r>
          </a:p>
          <a:p>
            <a:pPr lvl="2" eaLnBrk="1" hangingPunct="1"/>
            <a:r>
              <a:rPr lang="en-US" altLang="en-US" sz="2800" dirty="0"/>
              <a:t>Less stringent MPE limits.</a:t>
            </a:r>
          </a:p>
        </p:txBody>
      </p:sp>
      <p:sp>
        <p:nvSpPr>
          <p:cNvPr id="66563" name="Title 1">
            <a:extLst>
              <a:ext uri="{FF2B5EF4-FFF2-40B4-BE49-F238E27FC236}">
                <a16:creationId xmlns:a16="http://schemas.microsoft.com/office/drawing/2014/main" id="{9DD90163-8649-25EA-2DCB-71D303C0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ontent Placeholder 2">
            <a:extLst>
              <a:ext uri="{FF2B5EF4-FFF2-40B4-BE49-F238E27FC236}">
                <a16:creationId xmlns:a16="http://schemas.microsoft.com/office/drawing/2014/main" id="{03E9444C-901F-9BDF-8C16-2B4CA0449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Averaging and Duty Cycle.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General population.</a:t>
            </a:r>
          </a:p>
          <a:p>
            <a:pPr lvl="2" eaLnBrk="1" hangingPunct="1"/>
            <a:r>
              <a:rPr lang="en-US" altLang="en-US" sz="2800" dirty="0"/>
              <a:t>Areas accessible to persons unaware of RF exposure.</a:t>
            </a:r>
          </a:p>
          <a:p>
            <a:pPr lvl="2" eaLnBrk="1" hangingPunct="1"/>
            <a:r>
              <a:rPr lang="en-US" altLang="en-US" sz="2800" dirty="0"/>
              <a:t>Exposure averaged over 30-minute period.</a:t>
            </a:r>
          </a:p>
          <a:p>
            <a:pPr lvl="2" eaLnBrk="1" hangingPunct="1"/>
            <a:r>
              <a:rPr lang="en-US" altLang="en-US" sz="2800" dirty="0"/>
              <a:t>More restrictive MPE limits.</a:t>
            </a:r>
          </a:p>
        </p:txBody>
      </p:sp>
      <p:sp>
        <p:nvSpPr>
          <p:cNvPr id="67587" name="Title 1">
            <a:extLst>
              <a:ext uri="{FF2B5EF4-FFF2-40B4-BE49-F238E27FC236}">
                <a16:creationId xmlns:a16="http://schemas.microsoft.com/office/drawing/2014/main" id="{871CAADC-30FD-4ABB-89AA-FDCADE1F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Content Placeholder 2">
            <a:extLst>
              <a:ext uri="{FF2B5EF4-FFF2-40B4-BE49-F238E27FC236}">
                <a16:creationId xmlns:a16="http://schemas.microsoft.com/office/drawing/2014/main" id="{6DDA96B4-C6DA-9950-7F02-B12C6D40A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Averaging and Duty Cycle.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Operating Duty cycle.</a:t>
            </a:r>
          </a:p>
          <a:p>
            <a:pPr lvl="2" eaLnBrk="1" hangingPunct="1"/>
            <a:r>
              <a:rPr lang="en-US" altLang="en-US" sz="2800"/>
              <a:t>Ratio of transmitter on time to total time during the exposure.</a:t>
            </a:r>
          </a:p>
          <a:p>
            <a:pPr lvl="2" eaLnBrk="1" hangingPunct="1"/>
            <a:r>
              <a:rPr lang="en-US" altLang="en-US" sz="2800"/>
              <a:t>Less talk time &amp; more listen time allows higher power densities.</a:t>
            </a:r>
          </a:p>
        </p:txBody>
      </p:sp>
      <p:sp>
        <p:nvSpPr>
          <p:cNvPr id="68611" name="Title 1">
            <a:extLst>
              <a:ext uri="{FF2B5EF4-FFF2-40B4-BE49-F238E27FC236}">
                <a16:creationId xmlns:a16="http://schemas.microsoft.com/office/drawing/2014/main" id="{2EA8AB2A-9897-9FBD-0B45-1A0E4EC2D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4780D868-AF58-D8A3-EB48-AF4AABAFC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Averaging and Duty Cycle.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Emission Duty cycle.</a:t>
            </a:r>
          </a:p>
          <a:p>
            <a:pPr lvl="2" eaLnBrk="1" hangingPunct="1"/>
            <a:r>
              <a:rPr lang="en-US" altLang="en-US" sz="2800"/>
              <a:t>Transmitter is not at full output power all of the time depending on mode.</a:t>
            </a:r>
          </a:p>
          <a:p>
            <a:pPr lvl="2" eaLnBrk="1" hangingPunct="1"/>
            <a:r>
              <a:rPr lang="en-US" altLang="en-US" sz="2800"/>
              <a:t>Typical duty cycles: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SSB (unprocessed) = 20% to 25%.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SSB (processed) = 40%.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FM = 100%.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CW = 40%.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Digital = 100%.</a:t>
            </a:r>
            <a:endParaRPr lang="en-US" altLang="en-US"/>
          </a:p>
        </p:txBody>
      </p:sp>
      <p:sp>
        <p:nvSpPr>
          <p:cNvPr id="69635" name="Title 1">
            <a:extLst>
              <a:ext uri="{FF2B5EF4-FFF2-40B4-BE49-F238E27FC236}">
                <a16:creationId xmlns:a16="http://schemas.microsoft.com/office/drawing/2014/main" id="{0A4DA412-F1B6-D32E-D1AD-E9806234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Content Placeholder 2">
            <a:extLst>
              <a:ext uri="{FF2B5EF4-FFF2-40B4-BE49-F238E27FC236}">
                <a16:creationId xmlns:a16="http://schemas.microsoft.com/office/drawing/2014/main" id="{F65469A5-0A91-11E8-5ABF-470525237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Estimating Exposure &amp; Station Evaluation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All fixed amateur stations must evaluate RF exposure potential whether using high or low power.</a:t>
            </a:r>
          </a:p>
          <a:p>
            <a:pPr lvl="2" eaLnBrk="1" hangingPunct="1"/>
            <a:r>
              <a:rPr lang="en-US" altLang="en-US" sz="2800" dirty="0"/>
              <a:t>Exempt if transmitter output power is below specified ERP limits: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HF 3450 x R²/f²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VHF 3.83 x R²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UHF 0.0128 x R² x f</a:t>
            </a:r>
          </a:p>
        </p:txBody>
      </p:sp>
      <p:sp>
        <p:nvSpPr>
          <p:cNvPr id="70659" name="Title 1">
            <a:extLst>
              <a:ext uri="{FF2B5EF4-FFF2-40B4-BE49-F238E27FC236}">
                <a16:creationId xmlns:a16="http://schemas.microsoft.com/office/drawing/2014/main" id="{D7CCDA8C-7F08-F624-3E4C-2DB2E6F80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Content Placeholder 2">
            <a:extLst>
              <a:ext uri="{FF2B5EF4-FFF2-40B4-BE49-F238E27FC236}">
                <a16:creationId xmlns:a16="http://schemas.microsoft.com/office/drawing/2014/main" id="{ACEAC600-6016-7A36-9744-56A1F0B16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Estimating Exposure and Station Evaluation.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Methods of Evaluating RF Exposure.</a:t>
            </a:r>
          </a:p>
          <a:p>
            <a:pPr lvl="2" eaLnBrk="1" hangingPunct="1"/>
            <a:r>
              <a:rPr lang="en-US" altLang="en-US" sz="2800"/>
              <a:t>Calibrated field strength meter.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72707" name="Title 1">
            <a:extLst>
              <a:ext uri="{FF2B5EF4-FFF2-40B4-BE49-F238E27FC236}">
                <a16:creationId xmlns:a16="http://schemas.microsoft.com/office/drawing/2014/main" id="{942CAE63-6B2A-E5FD-C5F4-3E1C94FFF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Content Placeholder 2">
            <a:extLst>
              <a:ext uri="{FF2B5EF4-FFF2-40B4-BE49-F238E27FC236}">
                <a16:creationId xmlns:a16="http://schemas.microsoft.com/office/drawing/2014/main" id="{41590DF9-1BDA-6259-0816-D74EFC2BE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Estimating Exposure and Station Evaluation.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Methods of Evaluating RF Exposure.</a:t>
            </a:r>
          </a:p>
          <a:p>
            <a:pPr lvl="2" eaLnBrk="1" hangingPunct="1"/>
            <a:r>
              <a:rPr lang="en-US" altLang="en-US" sz="2800"/>
              <a:t>Calculate using formulas.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Use charts based on formulas.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Use software based on formulas.</a:t>
            </a:r>
          </a:p>
        </p:txBody>
      </p:sp>
      <p:sp>
        <p:nvSpPr>
          <p:cNvPr id="73731" name="Title 1">
            <a:extLst>
              <a:ext uri="{FF2B5EF4-FFF2-40B4-BE49-F238E27FC236}">
                <a16:creationId xmlns:a16="http://schemas.microsoft.com/office/drawing/2014/main" id="{949A2347-18DB-9FC6-50A6-1D84CBA16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Content Placeholder 2">
            <a:extLst>
              <a:ext uri="{FF2B5EF4-FFF2-40B4-BE49-F238E27FC236}">
                <a16:creationId xmlns:a16="http://schemas.microsoft.com/office/drawing/2014/main" id="{4DCD275E-4B87-D813-BC1B-CAE44D8A1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Estimating Exposure and Station Evaluation.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Methods of Evaluating RF Exposure.</a:t>
            </a:r>
          </a:p>
          <a:p>
            <a:pPr lvl="2" eaLnBrk="1" hangingPunct="1"/>
            <a:r>
              <a:rPr lang="en-US" altLang="en-US" sz="2800"/>
              <a:t>Calculate using formulas.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Need to know: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Transmitter output power.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Feedline loss.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Antenna gain.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Antenna height above ground.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Frequency.</a:t>
            </a:r>
            <a:endParaRPr lang="en-US" altLang="en-US"/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74755" name="Title 1">
            <a:extLst>
              <a:ext uri="{FF2B5EF4-FFF2-40B4-BE49-F238E27FC236}">
                <a16:creationId xmlns:a16="http://schemas.microsoft.com/office/drawing/2014/main" id="{C0A21CAD-9BD9-B50D-931B-DCDEEF0B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70F63A40-9AE9-DD3E-40D9-19BA0111E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838200"/>
          </a:xfrm>
        </p:spPr>
        <p:txBody>
          <a:bodyPr anchor="t"/>
          <a:lstStyle/>
          <a:p>
            <a:pPr eaLnBrk="1" hangingPunct="1"/>
            <a:r>
              <a:rPr lang="en-US" altLang="en-US"/>
              <a:t>RF Exposure Evaluation Methods</a:t>
            </a:r>
          </a:p>
        </p:txBody>
      </p:sp>
      <p:sp>
        <p:nvSpPr>
          <p:cNvPr id="39939" name="Rectangle 4">
            <a:extLst>
              <a:ext uri="{FF2B5EF4-FFF2-40B4-BE49-F238E27FC236}">
                <a16:creationId xmlns:a16="http://schemas.microsoft.com/office/drawing/2014/main" id="{3775A318-E1BB-C7F3-F620-DF7F82399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057400"/>
            <a:ext cx="7924800" cy="4495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buClrTx/>
              <a:buSzTx/>
              <a:buFont typeface="Wingdings 2" pitchFamily="18" charset="2"/>
              <a:buNone/>
              <a:defRPr/>
            </a:pPr>
            <a:endParaRPr lang="en-US" altLang="en-US" sz="2800" dirty="0">
              <a:latin typeface="+mj-lt"/>
              <a:cs typeface="Arial" charset="0"/>
            </a:endParaRPr>
          </a:p>
        </p:txBody>
      </p:sp>
      <p:sp>
        <p:nvSpPr>
          <p:cNvPr id="75780" name="Title 1">
            <a:extLst>
              <a:ext uri="{FF2B5EF4-FFF2-40B4-BE49-F238E27FC236}">
                <a16:creationId xmlns:a16="http://schemas.microsoft.com/office/drawing/2014/main" id="{49AB9F88-D7F7-812D-EAFF-EC250E78484E}"/>
              </a:ext>
            </a:extLst>
          </p:cNvPr>
          <p:cNvSpPr txBox="1">
            <a:spLocks/>
          </p:cNvSpPr>
          <p:nvPr/>
        </p:nvSpPr>
        <p:spPr bwMode="auto">
          <a:xfrm>
            <a:off x="457200" y="3048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39763" indent="-2460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4606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187450" indent="-2095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462088" indent="-2095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400" b="1"/>
              <a:t>RF Exposure</a:t>
            </a:r>
          </a:p>
        </p:txBody>
      </p:sp>
      <p:pic>
        <p:nvPicPr>
          <p:cNvPr id="75781" name="Picture 2">
            <a:extLst>
              <a:ext uri="{FF2B5EF4-FFF2-40B4-BE49-F238E27FC236}">
                <a16:creationId xmlns:a16="http://schemas.microsoft.com/office/drawing/2014/main" id="{C7EB72BC-AF8F-0911-778B-93EF9ABEE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333375"/>
            <a:ext cx="9144000" cy="626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>
            <a:extLst>
              <a:ext uri="{FF2B5EF4-FFF2-40B4-BE49-F238E27FC236}">
                <a16:creationId xmlns:a16="http://schemas.microsoft.com/office/drawing/2014/main" id="{749C369C-8B08-29C6-D1B8-E3C06DD2B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838200"/>
          </a:xfrm>
        </p:spPr>
        <p:txBody>
          <a:bodyPr anchor="t"/>
          <a:lstStyle/>
          <a:p>
            <a:pPr eaLnBrk="1" hangingPunct="1"/>
            <a:r>
              <a:rPr lang="en-US" altLang="en-US"/>
              <a:t>RF Exposure Evaluation Methods</a:t>
            </a:r>
          </a:p>
        </p:txBody>
      </p:sp>
      <p:sp>
        <p:nvSpPr>
          <p:cNvPr id="39939" name="Rectangle 4">
            <a:extLst>
              <a:ext uri="{FF2B5EF4-FFF2-40B4-BE49-F238E27FC236}">
                <a16:creationId xmlns:a16="http://schemas.microsoft.com/office/drawing/2014/main" id="{6F7CFC90-49DE-9360-90A8-1DE3C3642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057400"/>
            <a:ext cx="7924800" cy="4495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buClrTx/>
              <a:buSzTx/>
              <a:buFont typeface="Wingdings 2" pitchFamily="18" charset="2"/>
              <a:buNone/>
              <a:defRPr/>
            </a:pPr>
            <a:endParaRPr lang="en-US" altLang="en-US" sz="2800" dirty="0">
              <a:latin typeface="+mj-lt"/>
              <a:cs typeface="Arial" charset="0"/>
            </a:endParaRPr>
          </a:p>
        </p:txBody>
      </p:sp>
      <p:sp>
        <p:nvSpPr>
          <p:cNvPr id="76804" name="Title 1">
            <a:extLst>
              <a:ext uri="{FF2B5EF4-FFF2-40B4-BE49-F238E27FC236}">
                <a16:creationId xmlns:a16="http://schemas.microsoft.com/office/drawing/2014/main" id="{CB6DC9C9-069C-A58C-CC3C-C371C0761CF4}"/>
              </a:ext>
            </a:extLst>
          </p:cNvPr>
          <p:cNvSpPr txBox="1">
            <a:spLocks/>
          </p:cNvSpPr>
          <p:nvPr/>
        </p:nvSpPr>
        <p:spPr bwMode="auto">
          <a:xfrm>
            <a:off x="457200" y="3048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39763" indent="-2460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4606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187450" indent="-2095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462088" indent="-2095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400" b="1"/>
              <a:t>RF Exposure</a:t>
            </a:r>
          </a:p>
        </p:txBody>
      </p:sp>
      <p:pic>
        <p:nvPicPr>
          <p:cNvPr id="76805" name="Picture 2">
            <a:extLst>
              <a:ext uri="{FF2B5EF4-FFF2-40B4-BE49-F238E27FC236}">
                <a16:creationId xmlns:a16="http://schemas.microsoft.com/office/drawing/2014/main" id="{ABB7EBBC-734D-950D-5B14-7BD8339A7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0"/>
            <a:ext cx="8632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F03056E7-205C-ED00-25F8-B856F006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7827" name="Content Placeholder 2">
            <a:extLst>
              <a:ext uri="{FF2B5EF4-FFF2-40B4-BE49-F238E27FC236}">
                <a16:creationId xmlns:a16="http://schemas.microsoft.com/office/drawing/2014/main" id="{5F775EF9-F059-C896-4381-809E5D979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7828" name="Picture 4">
            <a:extLst>
              <a:ext uri="{FF2B5EF4-FFF2-40B4-BE49-F238E27FC236}">
                <a16:creationId xmlns:a16="http://schemas.microsoft.com/office/drawing/2014/main" id="{1C652F22-7A79-7C4A-2A0B-A03053AFA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774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Content Placeholder 2">
            <a:extLst>
              <a:ext uri="{FF2B5EF4-FFF2-40B4-BE49-F238E27FC236}">
                <a16:creationId xmlns:a16="http://schemas.microsoft.com/office/drawing/2014/main" id="{70DF35CE-5EF0-0948-D573-AF710C84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Exposure Safety Measures.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Locate antennas where people cannot get near them.</a:t>
            </a:r>
          </a:p>
          <a:p>
            <a:pPr lvl="2" eaLnBrk="1" hangingPunct="1"/>
            <a:r>
              <a:rPr lang="en-US" altLang="en-US" sz="2800"/>
              <a:t>Mount antennas as high as possible.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Don’t point antennas at occupied locations.</a:t>
            </a:r>
          </a:p>
          <a:p>
            <a:pPr lvl="2" eaLnBrk="1" hangingPunct="1"/>
            <a:r>
              <a:rPr lang="en-US" altLang="en-US" sz="2800"/>
              <a:t>Use extra care with high-gain antennas used for VHF/UHF/microwave frequencies.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Long Yagi antennas.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Microwave dish antennas.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 sz="3200"/>
          </a:p>
        </p:txBody>
      </p:sp>
      <p:sp>
        <p:nvSpPr>
          <p:cNvPr id="78851" name="Title 1">
            <a:extLst>
              <a:ext uri="{FF2B5EF4-FFF2-40B4-BE49-F238E27FC236}">
                <a16:creationId xmlns:a16="http://schemas.microsoft.com/office/drawing/2014/main" id="{DC40051B-D355-C8F4-1E39-253C11BC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Content Placeholder 2">
            <a:extLst>
              <a:ext uri="{FF2B5EF4-FFF2-40B4-BE49-F238E27FC236}">
                <a16:creationId xmlns:a16="http://schemas.microsoft.com/office/drawing/2014/main" id="{B4AE5CE5-2A7D-8779-E9BD-2EFC8D4CA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Exposure Safety Measures.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Carefully evaluate exposure from “stealth” antennas.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Locate VHF/UHF mobile antennas on roof of vehicle or on trunk lid.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Use external microphone with handheld radios.</a:t>
            </a:r>
          </a:p>
        </p:txBody>
      </p:sp>
      <p:sp>
        <p:nvSpPr>
          <p:cNvPr id="79875" name="Title 1">
            <a:extLst>
              <a:ext uri="{FF2B5EF4-FFF2-40B4-BE49-F238E27FC236}">
                <a16:creationId xmlns:a16="http://schemas.microsoft.com/office/drawing/2014/main" id="{78270ACA-3D3F-D043-C394-C5894B88F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Content Placeholder 2">
            <a:extLst>
              <a:ext uri="{FF2B5EF4-FFF2-40B4-BE49-F238E27FC236}">
                <a16:creationId xmlns:a16="http://schemas.microsoft.com/office/drawing/2014/main" id="{78577837-2584-C068-371B-BC6881F61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Exposure Safety Measures.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Use a dummy load when testing transmitter.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Reduce power of your transmissions.</a:t>
            </a:r>
          </a:p>
          <a:p>
            <a:pPr lvl="2"/>
            <a:r>
              <a:rPr lang="en-US" altLang="en-US" sz="2800"/>
              <a:t>§97.313(a) An amateur station must use the minimum transmitter power necessary to carry out the desired communications.</a:t>
            </a:r>
            <a:endParaRPr lang="en-US" altLang="en-US" sz="16600"/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Reduce duty cycle of your transmissions.</a:t>
            </a:r>
          </a:p>
          <a:p>
            <a:pPr lvl="2" eaLnBrk="1" hangingPunct="1"/>
            <a:r>
              <a:rPr lang="en-US" altLang="en-US" sz="2800"/>
              <a:t>Listen more, talk less.</a:t>
            </a:r>
          </a:p>
        </p:txBody>
      </p:sp>
      <p:sp>
        <p:nvSpPr>
          <p:cNvPr id="80899" name="Title 1">
            <a:extLst>
              <a:ext uri="{FF2B5EF4-FFF2-40B4-BE49-F238E27FC236}">
                <a16:creationId xmlns:a16="http://schemas.microsoft.com/office/drawing/2014/main" id="{E6A89029-183E-FCCE-62E1-0C3EC45ED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RF Exposure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54E5B654-10E5-2F91-F4BF-0F0AF15C9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7239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G0A02 -- Which of the following is used to determine RF exposure from a transmitted signal?</a:t>
            </a:r>
          </a:p>
        </p:txBody>
      </p:sp>
      <p:sp>
        <p:nvSpPr>
          <p:cNvPr id="81923" name="Content Placeholder 2">
            <a:extLst>
              <a:ext uri="{FF2B5EF4-FFF2-40B4-BE49-F238E27FC236}">
                <a16:creationId xmlns:a16="http://schemas.microsoft.com/office/drawing/2014/main" id="{1B1023E9-C6D4-2101-8605-9FC9478C1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	Its duty cycle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	Its frequency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	Its power density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	All of these choices are correct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>
            <a:extLst>
              <a:ext uri="{FF2B5EF4-FFF2-40B4-BE49-F238E27FC236}">
                <a16:creationId xmlns:a16="http://schemas.microsoft.com/office/drawing/2014/main" id="{4A922EA7-B6FB-5001-F968-0E842FCBA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7239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G0A02 -- Which of the following is used to determine RF exposure from a transmitted signal?</a:t>
            </a:r>
          </a:p>
        </p:txBody>
      </p:sp>
      <p:sp>
        <p:nvSpPr>
          <p:cNvPr id="82947" name="Content Placeholder 2">
            <a:extLst>
              <a:ext uri="{FF2B5EF4-FFF2-40B4-BE49-F238E27FC236}">
                <a16:creationId xmlns:a16="http://schemas.microsoft.com/office/drawing/2014/main" id="{FE8736ED-7265-A39D-B256-38ACA1BC3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	Its duty cycle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	Its frequency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	Its power density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D.	All of these choices are correct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54E5B654-10E5-2F91-F4BF-0F0AF15C9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7239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G0A12 [1.1307(1)(b)(3)(</a:t>
            </a:r>
            <a:r>
              <a:rPr lang="en-US" altLang="en-US" sz="2800" b="1" dirty="0" err="1"/>
              <a:t>i</a:t>
            </a:r>
            <a:r>
              <a:rPr lang="en-US" altLang="en-US" sz="2800" b="1" dirty="0"/>
              <a:t>)(A)] -- What stations are subject to the FCC rules on RF exposure?</a:t>
            </a:r>
          </a:p>
        </p:txBody>
      </p:sp>
      <p:sp>
        <p:nvSpPr>
          <p:cNvPr id="81923" name="Content Placeholder 2">
            <a:extLst>
              <a:ext uri="{FF2B5EF4-FFF2-40B4-BE49-F238E27FC236}">
                <a16:creationId xmlns:a16="http://schemas.microsoft.com/office/drawing/2014/main" id="{1B1023E9-C6D4-2101-8605-9FC9478C1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A. All commercial stations; amateur radio stations are exempt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B. Only stations with antennas lower than one wavelength above the ground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C. Only stations transmitting more than 500 watts PEP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D. All stations with a time-averaged transmission of more than one milliwatt</a:t>
            </a:r>
          </a:p>
        </p:txBody>
      </p:sp>
    </p:spTree>
    <p:extLst>
      <p:ext uri="{BB962C8B-B14F-4D97-AF65-F5344CB8AC3E}">
        <p14:creationId xmlns:p14="http://schemas.microsoft.com/office/powerpoint/2010/main" val="34046589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54E5B654-10E5-2F91-F4BF-0F0AF15C9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7239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G0A12 [1.1307(1)(b)(3)(</a:t>
            </a:r>
            <a:r>
              <a:rPr lang="en-US" altLang="en-US" sz="2800" b="1" dirty="0" err="1"/>
              <a:t>i</a:t>
            </a:r>
            <a:r>
              <a:rPr lang="en-US" altLang="en-US" sz="2800" b="1" dirty="0"/>
              <a:t>)(A)] -- What stations are subject to the FCC rules on RF exposure?</a:t>
            </a:r>
          </a:p>
        </p:txBody>
      </p:sp>
      <p:sp>
        <p:nvSpPr>
          <p:cNvPr id="81923" name="Content Placeholder 2">
            <a:extLst>
              <a:ext uri="{FF2B5EF4-FFF2-40B4-BE49-F238E27FC236}">
                <a16:creationId xmlns:a16="http://schemas.microsoft.com/office/drawing/2014/main" id="{1B1023E9-C6D4-2101-8605-9FC9478C1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A. All commercial stations; amateur radio stations are exempt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B. Only stations with antennas lower than one wavelength above the ground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C. Only stations transmitting more than 500 watts PEP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D. All stations with a time-averaged transmission of more than one milliwatt</a:t>
            </a:r>
          </a:p>
        </p:txBody>
      </p:sp>
    </p:spTree>
    <p:extLst>
      <p:ext uri="{BB962C8B-B14F-4D97-AF65-F5344CB8AC3E}">
        <p14:creationId xmlns:p14="http://schemas.microsoft.com/office/powerpoint/2010/main" val="18285963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>
            <a:extLst>
              <a:ext uri="{FF2B5EF4-FFF2-40B4-BE49-F238E27FC236}">
                <a16:creationId xmlns:a16="http://schemas.microsoft.com/office/drawing/2014/main" id="{2894C023-66E3-47AC-021A-1D2468BD9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1646238"/>
          </a:xfrm>
        </p:spPr>
        <p:txBody>
          <a:bodyPr/>
          <a:lstStyle/>
          <a:p>
            <a:pPr algn="l"/>
            <a:r>
              <a:rPr lang="en-US" altLang="en-US" sz="2800" b="1" dirty="0"/>
              <a:t>G0A06 [97.13(c)(2), 1.1307(1)(b)(3)(</a:t>
            </a:r>
            <a:r>
              <a:rPr lang="en-US" altLang="en-US" sz="2800" b="1" dirty="0" err="1"/>
              <a:t>i</a:t>
            </a:r>
            <a:r>
              <a:rPr lang="en-US" altLang="en-US" sz="2800" b="1" dirty="0"/>
              <a:t>)] -- What must you do if your station fails to meet the FCC RF exposure exemption criteria?</a:t>
            </a:r>
          </a:p>
        </p:txBody>
      </p:sp>
      <p:sp>
        <p:nvSpPr>
          <p:cNvPr id="98307" name="Content Placeholder 2">
            <a:extLst>
              <a:ext uri="{FF2B5EF4-FFF2-40B4-BE49-F238E27FC236}">
                <a16:creationId xmlns:a16="http://schemas.microsoft.com/office/drawing/2014/main" id="{8A00E283-7DAD-61C1-1913-974352979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A. Perform an RF Exposure Evaluation in accordance with FCC OET Bulletin 65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B. Contact the FCC for permission to transmit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C. Perform an RF exposure evaluation in accordance with World Meteorological Organization guidelines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D. Use an FCC-approved band-pass filter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>
            <a:extLst>
              <a:ext uri="{FF2B5EF4-FFF2-40B4-BE49-F238E27FC236}">
                <a16:creationId xmlns:a16="http://schemas.microsoft.com/office/drawing/2014/main" id="{2894C023-66E3-47AC-021A-1D2468BD9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1646238"/>
          </a:xfrm>
        </p:spPr>
        <p:txBody>
          <a:bodyPr/>
          <a:lstStyle/>
          <a:p>
            <a:pPr algn="l"/>
            <a:r>
              <a:rPr lang="en-US" altLang="en-US" sz="2800" b="1" dirty="0"/>
              <a:t>G0A06 [97.13(c)(2), 1.1307(1)(b)(3)(</a:t>
            </a:r>
            <a:r>
              <a:rPr lang="en-US" altLang="en-US" sz="2800" b="1" dirty="0" err="1"/>
              <a:t>i</a:t>
            </a:r>
            <a:r>
              <a:rPr lang="en-US" altLang="en-US" sz="2800" b="1" dirty="0"/>
              <a:t>)] -- What must you do if your station fails to meet the FCC RF exposure exemption criteria?</a:t>
            </a:r>
          </a:p>
        </p:txBody>
      </p:sp>
      <p:sp>
        <p:nvSpPr>
          <p:cNvPr id="98307" name="Content Placeholder 2">
            <a:extLst>
              <a:ext uri="{FF2B5EF4-FFF2-40B4-BE49-F238E27FC236}">
                <a16:creationId xmlns:a16="http://schemas.microsoft.com/office/drawing/2014/main" id="{8A00E283-7DAD-61C1-1913-974352979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A. Perform an RF Exposure Evaluation in accordance with FCC OET Bulletin 65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B. Contact the FCC for permission to transmit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C. Perform an RF exposure evaluation in accordance with World Meteorological Organization guidelines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sz="2800" dirty="0"/>
              <a:t>D. Use an FCC-approved band-pass filter</a:t>
            </a:r>
          </a:p>
        </p:txBody>
      </p:sp>
    </p:spTree>
    <p:extLst>
      <p:ext uri="{BB962C8B-B14F-4D97-AF65-F5344CB8AC3E}">
        <p14:creationId xmlns:p14="http://schemas.microsoft.com/office/powerpoint/2010/main" val="8973611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871DF0AE-021E-12BF-085B-F3A976E74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G0A01 -- What is one way that RF energy can affect human body tissue?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26FF54D6-E68D-DAEF-B8B7-B1D0BD78A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	It heats body tissue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	It causes radiation poisoning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	It causes the blood count to reach a dangerously low level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	It cools body tissue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id="{A165F4B9-27B8-DDD5-31A4-D1D719CD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G0A01 -- What is one way that RF energy can affect human body tissue?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4F35D19C-7E66-6737-CB8E-06DE41B2C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>
            <a:normAutofit/>
          </a:bodyPr>
          <a:lstStyle/>
          <a:p>
            <a:pPr marL="519113" indent="-51911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</a:t>
            </a:r>
            <a:r>
              <a:rPr lang="en-US" b="1" dirty="0">
                <a:solidFill>
                  <a:srgbClr val="C00000"/>
                </a:solidFill>
              </a:rPr>
              <a:t>It heats body tissue</a:t>
            </a:r>
          </a:p>
          <a:p>
            <a:pPr marL="519113" indent="-51911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It causes radiation poisoning</a:t>
            </a:r>
          </a:p>
          <a:p>
            <a:pPr marL="519113" indent="-51911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It causes the blood count to reach a dangerously low level</a:t>
            </a:r>
          </a:p>
          <a:p>
            <a:pPr marL="519113" indent="-51911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It cools body tissue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0EAC41FA-5492-5F6D-9769-51C01CB3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G0A04 -- What does "time averaging" mean when evaluating RF radiation exposure?</a:t>
            </a:r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A934AD87-5DBF-6288-5458-0FEF439BD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The average amount of power developed by the transmitter over a specific 24-hour period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The average time it takes RF radiation to have any long-term effect on the body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The total time of the exposure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The total RF exposure averaged over a certain time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>
            <a:extLst>
              <a:ext uri="{FF2B5EF4-FFF2-40B4-BE49-F238E27FC236}">
                <a16:creationId xmlns:a16="http://schemas.microsoft.com/office/drawing/2014/main" id="{65F26561-CED3-6787-30CE-12A417E62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G0A04 -- What does "time averaging" mean when evaluating RF radiation exposure?</a:t>
            </a:r>
          </a:p>
        </p:txBody>
      </p:sp>
      <p:sp>
        <p:nvSpPr>
          <p:cNvPr id="87043" name="Content Placeholder 2">
            <a:extLst>
              <a:ext uri="{FF2B5EF4-FFF2-40B4-BE49-F238E27FC236}">
                <a16:creationId xmlns:a16="http://schemas.microsoft.com/office/drawing/2014/main" id="{E1174909-234B-E5CB-D885-E6D59510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The average amount of power developed by the transmitter over a specific 24-hour period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The average time it takes RF radiation to have any long-term effect on the body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The total time of the exposure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D. The total RF exposure averaged over a certain time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>
            <a:extLst>
              <a:ext uri="{FF2B5EF4-FFF2-40B4-BE49-F238E27FC236}">
                <a16:creationId xmlns:a16="http://schemas.microsoft.com/office/drawing/2014/main" id="{1389B4CA-9EB2-ACD1-2D59-9142339D8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G0A07 -- What is the effect of modulation duty cycle on RF exposure?</a:t>
            </a:r>
          </a:p>
        </p:txBody>
      </p:sp>
      <p:sp>
        <p:nvSpPr>
          <p:cNvPr id="88067" name="Content Placeholder 2">
            <a:extLst>
              <a:ext uri="{FF2B5EF4-FFF2-40B4-BE49-F238E27FC236}">
                <a16:creationId xmlns:a16="http://schemas.microsoft.com/office/drawing/2014/main" id="{2DAE3AC2-8170-BBF5-31BD-3D3D86906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 lower duty cycle permits greater power levels to be transmitted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A higher duty cycle permits greater power levels to be transmitted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Low duty cycle transmitters are exempt from RF exposure evaluation requirements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High duty cycle transmitters are exempt from RF exposure requirements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>
            <a:extLst>
              <a:ext uri="{FF2B5EF4-FFF2-40B4-BE49-F238E27FC236}">
                <a16:creationId xmlns:a16="http://schemas.microsoft.com/office/drawing/2014/main" id="{1389B4CA-9EB2-ACD1-2D59-9142339D8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G0A07 -- What is the effect of modulation duty cycle on RF exposure?</a:t>
            </a:r>
          </a:p>
        </p:txBody>
      </p:sp>
      <p:sp>
        <p:nvSpPr>
          <p:cNvPr id="88067" name="Content Placeholder 2">
            <a:extLst>
              <a:ext uri="{FF2B5EF4-FFF2-40B4-BE49-F238E27FC236}">
                <a16:creationId xmlns:a16="http://schemas.microsoft.com/office/drawing/2014/main" id="{2DAE3AC2-8170-BBF5-31BD-3D3D86906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A. A lower duty cycle permits greater power levels to be transmitted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A higher duty cycle permits greater power levels to be transmitted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Low duty cycle transmitters are exempt from RF exposure evaluation requirements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High duty cycle transmitters are exempt from RF exposure requirements</a:t>
            </a:r>
          </a:p>
        </p:txBody>
      </p:sp>
    </p:spTree>
    <p:extLst>
      <p:ext uri="{BB962C8B-B14F-4D97-AF65-F5344CB8AC3E}">
        <p14:creationId xmlns:p14="http://schemas.microsoft.com/office/powerpoint/2010/main" val="14649583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3776C38B-22FE-AE53-07AF-CCD7391FD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2027237"/>
          </a:xfrm>
        </p:spPr>
        <p:txBody>
          <a:bodyPr/>
          <a:lstStyle/>
          <a:p>
            <a:pPr algn="l"/>
            <a:r>
              <a:rPr lang="en-US" altLang="en-US" sz="2800" b="1" dirty="0"/>
              <a:t>G0A08 [97.13(c)(2)] -- Which of the following steps must an amateur operator take to ensure compliance with RF safety regulations?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5665D1D9-A90E-6F21-10DC-C5783246F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449763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Post a copy of FCC Part 97.13 in the station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Notify neighbors within a 100-foot radius of the antenna of the existence of the station and power levels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Perform a routine RF exposure evaluation and prevent access to any identified high exposure areas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3776C38B-22FE-AE53-07AF-CCD7391FD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2027237"/>
          </a:xfrm>
        </p:spPr>
        <p:txBody>
          <a:bodyPr/>
          <a:lstStyle/>
          <a:p>
            <a:pPr algn="l"/>
            <a:r>
              <a:rPr lang="en-US" altLang="en-US" sz="2800" b="1" dirty="0"/>
              <a:t>G0A08 [97.13(c)(2)] -- Which of the following steps must an amateur operator take to ensure compliance with RF safety regulations?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5665D1D9-A90E-6F21-10DC-C5783246F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449763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Post a copy of FCC Part 97.13 in the station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Notify neighbors within a 100-foot radius of the antenna of the existence of the station and power levels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C. Perform a routine RF exposure evaluation and prevent access to any identified high exposure areas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  <p:extLst>
      <p:ext uri="{BB962C8B-B14F-4D97-AF65-F5344CB8AC3E}">
        <p14:creationId xmlns:p14="http://schemas.microsoft.com/office/powerpoint/2010/main" val="33226656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>
            <a:extLst>
              <a:ext uri="{FF2B5EF4-FFF2-40B4-BE49-F238E27FC236}">
                <a16:creationId xmlns:a16="http://schemas.microsoft.com/office/drawing/2014/main" id="{F867BB3A-4234-49A6-EB2F-AC564CC8C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G0A09 -- What type of instrument can be used to accurately measure an RF field strength?</a:t>
            </a:r>
          </a:p>
        </p:txBody>
      </p:sp>
      <p:sp>
        <p:nvSpPr>
          <p:cNvPr id="92163" name="Content Placeholder 2">
            <a:extLst>
              <a:ext uri="{FF2B5EF4-FFF2-40B4-BE49-F238E27FC236}">
                <a16:creationId xmlns:a16="http://schemas.microsoft.com/office/drawing/2014/main" id="{7062C030-9EDC-B283-D853-930952250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 receiver with digital signal processing (DSP) noise reduction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A calibrated field strength meter with a calibrated antenna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An SWR meter with a peak-reading function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An oscilloscope with a high-stability crystal marker generator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3203DAC9-F74A-68C6-E796-78B3A4AB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G0A09 -- What type of instrument can be used to accurately measure an RF field strength?</a:t>
            </a:r>
          </a:p>
        </p:txBody>
      </p:sp>
      <p:sp>
        <p:nvSpPr>
          <p:cNvPr id="93187" name="Content Placeholder 2">
            <a:extLst>
              <a:ext uri="{FF2B5EF4-FFF2-40B4-BE49-F238E27FC236}">
                <a16:creationId xmlns:a16="http://schemas.microsoft.com/office/drawing/2014/main" id="{36D70682-10B4-F379-F82C-2A6573E94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 receiver with digital signal processing (DSP) noise reduction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B. A calibrated field strength meter with a calibrated antenna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An SWR meter with a peak-reading function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An oscilloscope with a high-stability crystal marker generator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B9062BBE-5B4C-0305-B5B6-07E09B96D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G0A03 [97.13(c)(1)] -- How can you determine that your station complies with FCC RF exposure regulations?</a:t>
            </a:r>
          </a:p>
        </p:txBody>
      </p:sp>
      <p:sp>
        <p:nvSpPr>
          <p:cNvPr id="94211" name="Content Placeholder 2">
            <a:extLst>
              <a:ext uri="{FF2B5EF4-FFF2-40B4-BE49-F238E27FC236}">
                <a16:creationId xmlns:a16="http://schemas.microsoft.com/office/drawing/2014/main" id="{8BF07E0C-83DD-7754-218D-F166C68DC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By calculation based on FCC OET Bulletin 65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By calculation based on computer modeling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By measurement of field strength using calibrated equipment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>
            <a:extLst>
              <a:ext uri="{FF2B5EF4-FFF2-40B4-BE49-F238E27FC236}">
                <a16:creationId xmlns:a16="http://schemas.microsoft.com/office/drawing/2014/main" id="{D70F87B2-80B0-A596-6E10-006E6B451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G0A03 [97.13(c)(1)] -- How can you determine that your station complies with FCC RF exposure regulations?</a:t>
            </a:r>
          </a:p>
        </p:txBody>
      </p:sp>
      <p:sp>
        <p:nvSpPr>
          <p:cNvPr id="95235" name="Content Placeholder 2">
            <a:extLst>
              <a:ext uri="{FF2B5EF4-FFF2-40B4-BE49-F238E27FC236}">
                <a16:creationId xmlns:a16="http://schemas.microsoft.com/office/drawing/2014/main" id="{2B5AEB3E-9199-B800-916C-AA3952241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By calculation based on FCC OET Bulletin 65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By calculation based on computer modeling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By measurement of field strength using calibrated equipment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All these choices are correct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>
            <a:extLst>
              <a:ext uri="{FF2B5EF4-FFF2-40B4-BE49-F238E27FC236}">
                <a16:creationId xmlns:a16="http://schemas.microsoft.com/office/drawing/2014/main" id="{8CFE2318-A345-3C9B-F9B9-0B71FCD26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2103438"/>
          </a:xfrm>
        </p:spPr>
        <p:txBody>
          <a:bodyPr/>
          <a:lstStyle/>
          <a:p>
            <a:pPr algn="l"/>
            <a:r>
              <a:rPr lang="en-US" altLang="en-US" sz="2800" b="1" dirty="0"/>
              <a:t>G0A05 </a:t>
            </a:r>
            <a:r>
              <a:rPr lang="pl-PL" altLang="en-US" sz="2800" b="1" dirty="0"/>
              <a:t>[97.13(c)(2), 1.1307(b)]</a:t>
            </a:r>
            <a:r>
              <a:rPr lang="en-US" altLang="en-US" sz="2800" b="1" dirty="0"/>
              <a:t>  -- What must you do if an evaluation of your station shows that the RF energy radiated by your station exceeds permissible limits for possible human absorption?</a:t>
            </a:r>
          </a:p>
        </p:txBody>
      </p:sp>
      <p:sp>
        <p:nvSpPr>
          <p:cNvPr id="96259" name="Content Placeholder 2">
            <a:extLst>
              <a:ext uri="{FF2B5EF4-FFF2-40B4-BE49-F238E27FC236}">
                <a16:creationId xmlns:a16="http://schemas.microsoft.com/office/drawing/2014/main" id="{9E7186FE-1AA7-C036-D13B-DA1A6C854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55838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Take action to prevent human exposure to the excessive RF fields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File an Environmental Impact Statement (EIS-97) with the FCC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Secure written permission from your neighbors to operate above the controlled MPE limits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>
            <a:extLst>
              <a:ext uri="{FF2B5EF4-FFF2-40B4-BE49-F238E27FC236}">
                <a16:creationId xmlns:a16="http://schemas.microsoft.com/office/drawing/2014/main" id="{8CFE2318-A345-3C9B-F9B9-0B71FCD26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2103438"/>
          </a:xfrm>
        </p:spPr>
        <p:txBody>
          <a:bodyPr/>
          <a:lstStyle/>
          <a:p>
            <a:pPr algn="l"/>
            <a:r>
              <a:rPr lang="en-US" altLang="en-US" sz="2800" b="1" dirty="0"/>
              <a:t>G0A05 </a:t>
            </a:r>
            <a:r>
              <a:rPr lang="pl-PL" altLang="en-US" sz="2800" b="1" dirty="0"/>
              <a:t>[97.13(c)(2), 1.1307(b)]</a:t>
            </a:r>
            <a:r>
              <a:rPr lang="en-US" altLang="en-US" sz="2800" b="1" dirty="0"/>
              <a:t>  -- What must you do if an evaluation of your station shows that the RF energy radiated by your station exceeds permissible limits for possible human absorption?</a:t>
            </a:r>
          </a:p>
        </p:txBody>
      </p:sp>
      <p:sp>
        <p:nvSpPr>
          <p:cNvPr id="96259" name="Content Placeholder 2">
            <a:extLst>
              <a:ext uri="{FF2B5EF4-FFF2-40B4-BE49-F238E27FC236}">
                <a16:creationId xmlns:a16="http://schemas.microsoft.com/office/drawing/2014/main" id="{9E7186FE-1AA7-C036-D13B-DA1A6C854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55838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A. Take action to prevent human exposure to the excessive RF fields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File an Environmental Impact Statement (EIS-97) with the FCC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Secure written permission from your neighbors to operate above the controlled MPE limits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  <p:extLst>
      <p:ext uri="{BB962C8B-B14F-4D97-AF65-F5344CB8AC3E}">
        <p14:creationId xmlns:p14="http://schemas.microsoft.com/office/powerpoint/2010/main" val="20147175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>
            <a:extLst>
              <a:ext uri="{FF2B5EF4-FFF2-40B4-BE49-F238E27FC236}">
                <a16:creationId xmlns:a16="http://schemas.microsoft.com/office/drawing/2014/main" id="{63A2ECD7-45D5-4761-94F5-3402DAE69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2179637"/>
          </a:xfrm>
        </p:spPr>
        <p:txBody>
          <a:bodyPr/>
          <a:lstStyle/>
          <a:p>
            <a:pPr algn="l"/>
            <a:r>
              <a:rPr lang="en-US" altLang="en-US" sz="2800" b="1" dirty="0"/>
              <a:t>G0A10 -- What should be done if evaluation shows that a neighbor might experience more than the allowable limit of RF exposure from the main lobe of a directional antenna?</a:t>
            </a:r>
          </a:p>
        </p:txBody>
      </p:sp>
      <p:sp>
        <p:nvSpPr>
          <p:cNvPr id="100355" name="Content Placeholder 2">
            <a:extLst>
              <a:ext uri="{FF2B5EF4-FFF2-40B4-BE49-F238E27FC236}">
                <a16:creationId xmlns:a16="http://schemas.microsoft.com/office/drawing/2014/main" id="{78094E9A-B31C-2CC4-1265-F01CEE68D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449763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Change to a non-polarized antenna with higher gain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Use an antenna with a higher front-to-back ratio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Take precautions to ensure that the antenna cannot be pointed in their direction when they are present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>
            <a:extLst>
              <a:ext uri="{FF2B5EF4-FFF2-40B4-BE49-F238E27FC236}">
                <a16:creationId xmlns:a16="http://schemas.microsoft.com/office/drawing/2014/main" id="{63A2ECD7-45D5-4761-94F5-3402DAE69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2179637"/>
          </a:xfrm>
        </p:spPr>
        <p:txBody>
          <a:bodyPr/>
          <a:lstStyle/>
          <a:p>
            <a:pPr algn="l"/>
            <a:r>
              <a:rPr lang="en-US" altLang="en-US" sz="2800" b="1" dirty="0"/>
              <a:t>G0A10 -- What should be done if evaluation shows that a neighbor might experience more than the allowable limit of RF exposure from the main lobe of a directional antenna?</a:t>
            </a:r>
          </a:p>
        </p:txBody>
      </p:sp>
      <p:sp>
        <p:nvSpPr>
          <p:cNvPr id="100355" name="Content Placeholder 2">
            <a:extLst>
              <a:ext uri="{FF2B5EF4-FFF2-40B4-BE49-F238E27FC236}">
                <a16:creationId xmlns:a16="http://schemas.microsoft.com/office/drawing/2014/main" id="{78094E9A-B31C-2CC4-1265-F01CEE68D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449763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Change to a non-polarized antenna with higher gain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Use an antenna with a higher front-to-back ratio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C. Take precautions to ensure that the antenna cannot be pointed in their direction when they are present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  <p:extLst>
      <p:ext uri="{BB962C8B-B14F-4D97-AF65-F5344CB8AC3E}">
        <p14:creationId xmlns:p14="http://schemas.microsoft.com/office/powerpoint/2010/main" val="9158667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>
            <a:extLst>
              <a:ext uri="{FF2B5EF4-FFF2-40B4-BE49-F238E27FC236}">
                <a16:creationId xmlns:a16="http://schemas.microsoft.com/office/drawing/2014/main" id="{E7995C9E-BB27-804A-AE15-A581F25DB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G0A11 -- What precaution should you take if you install an indoor transmitting antenna?</a:t>
            </a:r>
          </a:p>
        </p:txBody>
      </p:sp>
      <p:sp>
        <p:nvSpPr>
          <p:cNvPr id="102403" name="Content Placeholder 2">
            <a:extLst>
              <a:ext uri="{FF2B5EF4-FFF2-40B4-BE49-F238E27FC236}">
                <a16:creationId xmlns:a16="http://schemas.microsoft.com/office/drawing/2014/main" id="{B26F840F-1853-4F13-3582-14C89FF57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Locate the antenna close to your operating position to minimize feed-line radiation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Position the antenna along the edge of a wall to reduce parasitic radiation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Make sure that MPE limits are not exceeded in occupied areas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Make sure the antenna is properly shielded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>
            <a:extLst>
              <a:ext uri="{FF2B5EF4-FFF2-40B4-BE49-F238E27FC236}">
                <a16:creationId xmlns:a16="http://schemas.microsoft.com/office/drawing/2014/main" id="{2F065E8B-CB0E-34E2-95C8-6C480CA3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G0A11 -- What precaution should you take if you install an indoor transmitting antenna?</a:t>
            </a:r>
          </a:p>
        </p:txBody>
      </p:sp>
      <p:sp>
        <p:nvSpPr>
          <p:cNvPr id="103427" name="Content Placeholder 2">
            <a:extLst>
              <a:ext uri="{FF2B5EF4-FFF2-40B4-BE49-F238E27FC236}">
                <a16:creationId xmlns:a16="http://schemas.microsoft.com/office/drawing/2014/main" id="{FA7BCB03-5A54-3387-426E-271E86762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Locate the antenna close to your operating position to minimize feed-line radiation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Position the antenna along the edge of a wall to reduce parasitic radiation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Make sure that MPE limits are not exceeded in occupied areas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Make sure the antenna is properly shielded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Content Placeholder 2">
            <a:extLst>
              <a:ext uri="{FF2B5EF4-FFF2-40B4-BE49-F238E27FC236}">
                <a16:creationId xmlns:a16="http://schemas.microsoft.com/office/drawing/2014/main" id="{B79071E3-B0E6-E0A7-5DD4-5A31D690C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Installing Antennas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FF0000"/>
                </a:solidFill>
              </a:rPr>
              <a:t>Place antennas well clear of power lines!</a:t>
            </a:r>
          </a:p>
          <a:p>
            <a:pPr lvl="2" eaLnBrk="1" hangingPunct="1"/>
            <a:r>
              <a:rPr lang="en-US" altLang="en-US" sz="2800"/>
              <a:t>At least 150% of height of antenna system from nearest power line.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40 ft tower or mast with 10-ft antenna should be at least 75 feet from power lines.</a:t>
            </a:r>
          </a:p>
          <a:p>
            <a:pPr lvl="2" eaLnBrk="1" hangingPunct="1"/>
            <a:r>
              <a:rPr lang="en-US" altLang="en-US" sz="2800"/>
              <a:t>If using sling-shot or bow &amp; arrow to shoot support line into tree, make certain flight path beyond tree is clear of power lines.</a:t>
            </a:r>
            <a:endParaRPr lang="en-US" altLang="en-US"/>
          </a:p>
        </p:txBody>
      </p:sp>
      <p:sp>
        <p:nvSpPr>
          <p:cNvPr id="104451" name="Title 1">
            <a:extLst>
              <a:ext uri="{FF2B5EF4-FFF2-40B4-BE49-F238E27FC236}">
                <a16:creationId xmlns:a16="http://schemas.microsoft.com/office/drawing/2014/main" id="{9A7C1C2A-EA09-0276-0F90-09B59C765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Content Placeholder 2">
            <a:extLst>
              <a:ext uri="{FF2B5EF4-FFF2-40B4-BE49-F238E27FC236}">
                <a16:creationId xmlns:a16="http://schemas.microsoft.com/office/drawing/2014/main" id="{7C45FC03-29A8-1069-0B29-E5C839CA7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Installing Antennas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FF0000"/>
                </a:solidFill>
              </a:rPr>
              <a:t>Place antennas well clear of power lines!</a:t>
            </a:r>
          </a:p>
          <a:p>
            <a:pPr lvl="2" eaLnBrk="1" hangingPunct="1"/>
            <a:r>
              <a:rPr lang="en-US" altLang="en-US" sz="2800" b="1">
                <a:solidFill>
                  <a:srgbClr val="FF0000"/>
                </a:solidFill>
              </a:rPr>
              <a:t>NEVER</a:t>
            </a:r>
            <a:r>
              <a:rPr lang="en-US" altLang="en-US" sz="2800"/>
              <a:t> run feedlines over or under power lines, including service drops.</a:t>
            </a:r>
            <a:endParaRPr lang="en-US" altLang="en-US"/>
          </a:p>
        </p:txBody>
      </p:sp>
      <p:sp>
        <p:nvSpPr>
          <p:cNvPr id="105475" name="Title 1">
            <a:extLst>
              <a:ext uri="{FF2B5EF4-FFF2-40B4-BE49-F238E27FC236}">
                <a16:creationId xmlns:a16="http://schemas.microsoft.com/office/drawing/2014/main" id="{EEFD08BF-0C26-5B4C-DE97-853097FC5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Content Placeholder 2" descr="A picture containing satellite&#10;&#10;Description automatically generated">
            <a:extLst>
              <a:ext uri="{FF2B5EF4-FFF2-40B4-BE49-F238E27FC236}">
                <a16:creationId xmlns:a16="http://schemas.microsoft.com/office/drawing/2014/main" id="{11C0DB42-42F3-BFA0-61A7-424B76903A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7288" y="2252663"/>
            <a:ext cx="6905625" cy="3905250"/>
          </a:xfrm>
        </p:spPr>
      </p:pic>
      <p:sp>
        <p:nvSpPr>
          <p:cNvPr id="106499" name="Title 1">
            <a:extLst>
              <a:ext uri="{FF2B5EF4-FFF2-40B4-BE49-F238E27FC236}">
                <a16:creationId xmlns:a16="http://schemas.microsoft.com/office/drawing/2014/main" id="{DF1F2B52-F038-B03D-797B-BA1AF98BA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Content Placeholder 2" descr="A machine on fire&#10;&#10;Description automatically generated with low confidence">
            <a:extLst>
              <a:ext uri="{FF2B5EF4-FFF2-40B4-BE49-F238E27FC236}">
                <a16:creationId xmlns:a16="http://schemas.microsoft.com/office/drawing/2014/main" id="{8DA7EE44-465F-0B14-B21F-79BEEEEDE7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890713"/>
            <a:ext cx="8229600" cy="4629150"/>
          </a:xfrm>
        </p:spPr>
      </p:pic>
      <p:sp>
        <p:nvSpPr>
          <p:cNvPr id="107523" name="Title 1">
            <a:extLst>
              <a:ext uri="{FF2B5EF4-FFF2-40B4-BE49-F238E27FC236}">
                <a16:creationId xmlns:a16="http://schemas.microsoft.com/office/drawing/2014/main" id="{82BC3FF8-3B74-FE4F-5B7B-59D1FE922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Content Placeholder 2">
            <a:extLst>
              <a:ext uri="{FF2B5EF4-FFF2-40B4-BE49-F238E27FC236}">
                <a16:creationId xmlns:a16="http://schemas.microsoft.com/office/drawing/2014/main" id="{59722772-6897-D4ED-B6D2-74F6E83BA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Installing Antennas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Make certain people cannot come in contact with antenna after installation.</a:t>
            </a:r>
          </a:p>
          <a:p>
            <a:pPr lvl="2" eaLnBrk="1" hangingPunct="1"/>
            <a:r>
              <a:rPr lang="en-US" altLang="en-US" sz="2800"/>
              <a:t>Put fence around ground-mounted antennas.</a:t>
            </a:r>
            <a:endParaRPr lang="en-US" altLang="en-US"/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Follow manufacturer’s instructions during installation.</a:t>
            </a:r>
            <a:endParaRPr lang="en-US" altLang="en-US"/>
          </a:p>
        </p:txBody>
      </p:sp>
      <p:sp>
        <p:nvSpPr>
          <p:cNvPr id="108547" name="Title 1">
            <a:extLst>
              <a:ext uri="{FF2B5EF4-FFF2-40B4-BE49-F238E27FC236}">
                <a16:creationId xmlns:a16="http://schemas.microsoft.com/office/drawing/2014/main" id="{F9DAF074-15D2-470F-34B5-06248D139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Content Placeholder 2">
            <a:extLst>
              <a:ext uri="{FF2B5EF4-FFF2-40B4-BE49-F238E27FC236}">
                <a16:creationId xmlns:a16="http://schemas.microsoft.com/office/drawing/2014/main" id="{FB944BF6-8BBD-66ED-5C6C-9CD51E06B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678363"/>
          </a:xfrm>
        </p:spPr>
        <p:txBody>
          <a:bodyPr/>
          <a:lstStyle/>
          <a:p>
            <a:pPr eaLnBrk="1" hangingPunct="1"/>
            <a:r>
              <a:rPr lang="en-US" altLang="en-US" sz="3600"/>
              <a:t>Towers, Masts, &amp; Hardware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Pipe masts.</a:t>
            </a:r>
          </a:p>
          <a:p>
            <a:pPr lvl="2" eaLnBrk="1" hangingPunct="1"/>
            <a:r>
              <a:rPr lang="en-US" altLang="en-US" sz="2800"/>
              <a:t>Up to 20-30 feet.</a:t>
            </a:r>
          </a:p>
          <a:p>
            <a:pPr lvl="2" eaLnBrk="1" hangingPunct="1"/>
            <a:r>
              <a:rPr lang="en-US" altLang="en-US" sz="2800"/>
              <a:t>Bracketed to side of building.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Push-up masts.</a:t>
            </a:r>
          </a:p>
          <a:p>
            <a:pPr lvl="2" eaLnBrk="1" hangingPunct="1"/>
            <a:r>
              <a:rPr lang="en-US" altLang="en-US" sz="2800"/>
              <a:t>Up to 50 feet.</a:t>
            </a:r>
          </a:p>
          <a:p>
            <a:pPr lvl="2" eaLnBrk="1" hangingPunct="1"/>
            <a:r>
              <a:rPr lang="en-US" altLang="en-US" sz="2800"/>
              <a:t>Must be guyed.</a:t>
            </a:r>
            <a:endParaRPr lang="en-US" altLang="en-US"/>
          </a:p>
        </p:txBody>
      </p:sp>
      <p:sp>
        <p:nvSpPr>
          <p:cNvPr id="109571" name="Title 1">
            <a:extLst>
              <a:ext uri="{FF2B5EF4-FFF2-40B4-BE49-F238E27FC236}">
                <a16:creationId xmlns:a16="http://schemas.microsoft.com/office/drawing/2014/main" id="{E7D6F333-BB49-81D3-1A9C-02792EED4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  <p:pic>
        <p:nvPicPr>
          <p:cNvPr id="109572" name="Picture 6">
            <a:extLst>
              <a:ext uri="{FF2B5EF4-FFF2-40B4-BE49-F238E27FC236}">
                <a16:creationId xmlns:a16="http://schemas.microsoft.com/office/drawing/2014/main" id="{125D8459-77F2-E21D-000E-8FD25E792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133600"/>
            <a:ext cx="1381125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Content Placeholder 2">
            <a:extLst>
              <a:ext uri="{FF2B5EF4-FFF2-40B4-BE49-F238E27FC236}">
                <a16:creationId xmlns:a16="http://schemas.microsoft.com/office/drawing/2014/main" id="{4E024229-FB4B-F9F8-8099-BDE56C5C5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678363"/>
          </a:xfrm>
        </p:spPr>
        <p:txBody>
          <a:bodyPr/>
          <a:lstStyle/>
          <a:p>
            <a:pPr eaLnBrk="1" hangingPunct="1"/>
            <a:r>
              <a:rPr lang="en-US" altLang="en-US" sz="3600"/>
              <a:t>Towers, Masts, &amp; Hardware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Fixed towers.</a:t>
            </a:r>
          </a:p>
          <a:p>
            <a:pPr lvl="2" eaLnBrk="1" hangingPunct="1"/>
            <a:r>
              <a:rPr lang="en-US" altLang="en-US" sz="2800"/>
              <a:t>8-ft or 10-ft sections.</a:t>
            </a:r>
          </a:p>
          <a:p>
            <a:pPr lvl="2" eaLnBrk="1" hangingPunct="1"/>
            <a:r>
              <a:rPr lang="en-US" altLang="en-US" sz="2800"/>
              <a:t>Up to 200 feet or more.</a:t>
            </a:r>
          </a:p>
          <a:p>
            <a:pPr lvl="2" eaLnBrk="1" hangingPunct="1"/>
            <a:r>
              <a:rPr lang="en-US" altLang="en-US" sz="2800"/>
              <a:t>Normally must be guyed.</a:t>
            </a:r>
          </a:p>
        </p:txBody>
      </p:sp>
      <p:sp>
        <p:nvSpPr>
          <p:cNvPr id="110595" name="Title 1">
            <a:extLst>
              <a:ext uri="{FF2B5EF4-FFF2-40B4-BE49-F238E27FC236}">
                <a16:creationId xmlns:a16="http://schemas.microsoft.com/office/drawing/2014/main" id="{2C28FA6C-D3A6-EE1D-F0C5-C032F2E8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  <p:pic>
        <p:nvPicPr>
          <p:cNvPr id="110596" name="Picture 2" descr="C:\Documents and Settings\Ray\My Documents\My Pictures\G20.gif">
            <a:extLst>
              <a:ext uri="{FF2B5EF4-FFF2-40B4-BE49-F238E27FC236}">
                <a16:creationId xmlns:a16="http://schemas.microsoft.com/office/drawing/2014/main" id="{3575DBAA-87C3-5800-8A83-0591F5930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2835275"/>
            <a:ext cx="285908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Content Placeholder 2">
            <a:extLst>
              <a:ext uri="{FF2B5EF4-FFF2-40B4-BE49-F238E27FC236}">
                <a16:creationId xmlns:a16="http://schemas.microsoft.com/office/drawing/2014/main" id="{643D43DD-5055-0926-D6CF-EE618F395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6248400" cy="4678363"/>
          </a:xfrm>
        </p:spPr>
        <p:txBody>
          <a:bodyPr/>
          <a:lstStyle/>
          <a:p>
            <a:pPr eaLnBrk="1" hangingPunct="1"/>
            <a:r>
              <a:rPr lang="en-US" altLang="en-US" sz="3600"/>
              <a:t>Towers, Masts, &amp; Hardware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Telescoping towers.</a:t>
            </a:r>
          </a:p>
          <a:p>
            <a:pPr lvl="2" eaLnBrk="1" hangingPunct="1"/>
            <a:r>
              <a:rPr lang="en-US" altLang="en-US" sz="2800"/>
              <a:t>Up to 120 feet or more.</a:t>
            </a:r>
          </a:p>
          <a:p>
            <a:pPr lvl="2" eaLnBrk="1" hangingPunct="1"/>
            <a:r>
              <a:rPr lang="en-US" altLang="en-US" sz="2800"/>
              <a:t>Normally self-supporting, but may be guyed.</a:t>
            </a:r>
          </a:p>
        </p:txBody>
      </p:sp>
      <p:sp>
        <p:nvSpPr>
          <p:cNvPr id="111619" name="Title 1">
            <a:extLst>
              <a:ext uri="{FF2B5EF4-FFF2-40B4-BE49-F238E27FC236}">
                <a16:creationId xmlns:a16="http://schemas.microsoft.com/office/drawing/2014/main" id="{A12664F8-E32E-9AFC-6591-614A6B42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  <p:pic>
        <p:nvPicPr>
          <p:cNvPr id="111620" name="Picture 3">
            <a:extLst>
              <a:ext uri="{FF2B5EF4-FFF2-40B4-BE49-F238E27FC236}">
                <a16:creationId xmlns:a16="http://schemas.microsoft.com/office/drawing/2014/main" id="{D3A80617-6CA3-1DA1-E487-29D6043CF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1920875"/>
            <a:ext cx="1909763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1" name="Picture 4" descr="C:\Documents and Settings\Ray\My Documents\My Pictures\teltower.gif">
            <a:extLst>
              <a:ext uri="{FF2B5EF4-FFF2-40B4-BE49-F238E27FC236}">
                <a16:creationId xmlns:a16="http://schemas.microsoft.com/office/drawing/2014/main" id="{C1FBB2DD-9C6A-3CC0-2308-1A3BC8B40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4297363"/>
            <a:ext cx="2024062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Content Placeholder 2">
            <a:extLst>
              <a:ext uri="{FF2B5EF4-FFF2-40B4-BE49-F238E27FC236}">
                <a16:creationId xmlns:a16="http://schemas.microsoft.com/office/drawing/2014/main" id="{65DFB707-CFC6-8A63-B0F2-9979FCE46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678363"/>
          </a:xfrm>
        </p:spPr>
        <p:txBody>
          <a:bodyPr/>
          <a:lstStyle/>
          <a:p>
            <a:pPr eaLnBrk="1" hangingPunct="1"/>
            <a:r>
              <a:rPr lang="en-US" altLang="en-US" sz="3600"/>
              <a:t>Towers, Masts, &amp; Hardware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Fold-over towers.</a:t>
            </a:r>
          </a:p>
          <a:p>
            <a:pPr lvl="2" eaLnBrk="1" hangingPunct="1"/>
            <a:r>
              <a:rPr lang="en-US" altLang="en-US" sz="2800"/>
              <a:t>Fixed tower with special mounting base .</a:t>
            </a:r>
          </a:p>
          <a:p>
            <a:pPr lvl="2" eaLnBrk="1" hangingPunct="1"/>
            <a:endParaRPr lang="en-US" altLang="en-US" sz="2800"/>
          </a:p>
        </p:txBody>
      </p:sp>
      <p:sp>
        <p:nvSpPr>
          <p:cNvPr id="112643" name="Title 1">
            <a:extLst>
              <a:ext uri="{FF2B5EF4-FFF2-40B4-BE49-F238E27FC236}">
                <a16:creationId xmlns:a16="http://schemas.microsoft.com/office/drawing/2014/main" id="{D2319FC0-79B2-9B02-ABEF-3F4582D71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  <p:pic>
        <p:nvPicPr>
          <p:cNvPr id="112644" name="Picture 3">
            <a:extLst>
              <a:ext uri="{FF2B5EF4-FFF2-40B4-BE49-F238E27FC236}">
                <a16:creationId xmlns:a16="http://schemas.microsoft.com/office/drawing/2014/main" id="{E4DE591F-7A62-DEA4-3694-199E94D13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38" y="3657600"/>
            <a:ext cx="38100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Content Placeholder 2">
            <a:extLst>
              <a:ext uri="{FF2B5EF4-FFF2-40B4-BE49-F238E27FC236}">
                <a16:creationId xmlns:a16="http://schemas.microsoft.com/office/drawing/2014/main" id="{F61AF5E9-6FF7-11A6-C733-F3D954331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678363"/>
          </a:xfrm>
        </p:spPr>
        <p:txBody>
          <a:bodyPr/>
          <a:lstStyle/>
          <a:p>
            <a:pPr eaLnBrk="1" hangingPunct="1"/>
            <a:r>
              <a:rPr lang="en-US" altLang="en-US" sz="3600"/>
              <a:t>Towers, Masts, &amp; Hardware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Hardware.</a:t>
            </a:r>
          </a:p>
          <a:p>
            <a:pPr lvl="2" eaLnBrk="1" hangingPunct="1"/>
            <a:r>
              <a:rPr lang="en-US" altLang="en-US" sz="2800"/>
              <a:t>Stainless steel.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Anti-seize compound.</a:t>
            </a:r>
          </a:p>
          <a:p>
            <a:pPr lvl="2" eaLnBrk="1" hangingPunct="1"/>
            <a:r>
              <a:rPr lang="en-US" altLang="en-US" sz="2800"/>
              <a:t>Galvanized.</a:t>
            </a:r>
          </a:p>
          <a:p>
            <a:pPr lvl="2" eaLnBrk="1" hangingPunct="1"/>
            <a:endParaRPr lang="en-US" altLang="en-US" sz="2800"/>
          </a:p>
          <a:p>
            <a:pPr lvl="2" eaLnBrk="1" hangingPunct="1"/>
            <a:endParaRPr lang="en-US" altLang="en-US" sz="2800"/>
          </a:p>
        </p:txBody>
      </p:sp>
      <p:sp>
        <p:nvSpPr>
          <p:cNvPr id="113667" name="Title 1">
            <a:extLst>
              <a:ext uri="{FF2B5EF4-FFF2-40B4-BE49-F238E27FC236}">
                <a16:creationId xmlns:a16="http://schemas.microsoft.com/office/drawing/2014/main" id="{09BAE297-B7EC-481E-201A-C26CFDE96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Content Placeholder 2">
            <a:extLst>
              <a:ext uri="{FF2B5EF4-FFF2-40B4-BE49-F238E27FC236}">
                <a16:creationId xmlns:a16="http://schemas.microsoft.com/office/drawing/2014/main" id="{CA63DFF4-5547-EF69-F222-B72607A74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678363"/>
          </a:xfrm>
        </p:spPr>
        <p:txBody>
          <a:bodyPr/>
          <a:lstStyle/>
          <a:p>
            <a:pPr eaLnBrk="1" hangingPunct="1"/>
            <a:r>
              <a:rPr lang="en-US" altLang="en-US" sz="3600"/>
              <a:t>Towers, Masts, &amp; Hardware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Hardware.</a:t>
            </a:r>
          </a:p>
          <a:p>
            <a:pPr lvl="2" eaLnBrk="1" hangingPunct="1"/>
            <a:r>
              <a:rPr lang="en-US" altLang="en-US" sz="2800"/>
              <a:t>Cables should have UV-resistant jacket.</a:t>
            </a:r>
          </a:p>
          <a:p>
            <a:pPr lvl="2" eaLnBrk="1" hangingPunct="1"/>
            <a:r>
              <a:rPr lang="en-US" altLang="en-US" sz="2800"/>
              <a:t>If burying cables, use conduit or PVC pipe.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Coaxial cable designed for direct bury.</a:t>
            </a:r>
          </a:p>
        </p:txBody>
      </p:sp>
      <p:sp>
        <p:nvSpPr>
          <p:cNvPr id="114691" name="Title 1">
            <a:extLst>
              <a:ext uri="{FF2B5EF4-FFF2-40B4-BE49-F238E27FC236}">
                <a16:creationId xmlns:a16="http://schemas.microsoft.com/office/drawing/2014/main" id="{D3805A03-CEE7-A9EA-962A-2B233EE10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Content Placeholder 2">
            <a:extLst>
              <a:ext uri="{FF2B5EF4-FFF2-40B4-BE49-F238E27FC236}">
                <a16:creationId xmlns:a16="http://schemas.microsoft.com/office/drawing/2014/main" id="{0C9A35CA-5476-5FA6-04B2-6AABA54FD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678363"/>
          </a:xfrm>
        </p:spPr>
        <p:txBody>
          <a:bodyPr/>
          <a:lstStyle/>
          <a:p>
            <a:pPr eaLnBrk="1" hangingPunct="1"/>
            <a:r>
              <a:rPr lang="en-US" altLang="en-US" sz="3600"/>
              <a:t>Towers, Masts, &amp; Hardware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Hardware.</a:t>
            </a:r>
          </a:p>
          <a:p>
            <a:pPr lvl="2" eaLnBrk="1" hangingPunct="1"/>
            <a:r>
              <a:rPr lang="en-US" altLang="en-US" sz="2800"/>
              <a:t>Ropes should be UV-resistant.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Black.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Dacron.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Polyester.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Nylon.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Polypropylene. (Yuck!)</a:t>
            </a:r>
          </a:p>
          <a:p>
            <a:pPr lvl="2" eaLnBrk="1" hangingPunct="1"/>
            <a:endParaRPr lang="en-US" altLang="en-US" sz="2800"/>
          </a:p>
          <a:p>
            <a:pPr lvl="2" eaLnBrk="1" hangingPunct="1"/>
            <a:endParaRPr lang="en-US" altLang="en-US" sz="2800"/>
          </a:p>
        </p:txBody>
      </p:sp>
      <p:sp>
        <p:nvSpPr>
          <p:cNvPr id="115715" name="Title 1">
            <a:extLst>
              <a:ext uri="{FF2B5EF4-FFF2-40B4-BE49-F238E27FC236}">
                <a16:creationId xmlns:a16="http://schemas.microsoft.com/office/drawing/2014/main" id="{40117616-519E-C5B9-C437-6F2CDD7C5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  <p:pic>
        <p:nvPicPr>
          <p:cNvPr id="115716" name="Picture 2" descr="C:\Documents and Settings\Ray\My Documents\My Pictures\600-black-dacron-double-braided-antenna-mast-guy-rope_320297995810.jpg">
            <a:extLst>
              <a:ext uri="{FF2B5EF4-FFF2-40B4-BE49-F238E27FC236}">
                <a16:creationId xmlns:a16="http://schemas.microsoft.com/office/drawing/2014/main" id="{3E72BF91-0F33-16A6-0CA0-9F919AE40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3749675"/>
            <a:ext cx="206216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Content Placeholder 2">
            <a:extLst>
              <a:ext uri="{FF2B5EF4-FFF2-40B4-BE49-F238E27FC236}">
                <a16:creationId xmlns:a16="http://schemas.microsoft.com/office/drawing/2014/main" id="{4176CA11-C381-7FE2-E64D-9B5D84943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504238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Performing Antenna &amp; Tower Maintenance</a:t>
            </a:r>
            <a:endParaRPr lang="en-US" altLang="en-US"/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Wear appropriate safety gear.</a:t>
            </a:r>
          </a:p>
        </p:txBody>
      </p:sp>
      <p:sp>
        <p:nvSpPr>
          <p:cNvPr id="116739" name="Title 1">
            <a:extLst>
              <a:ext uri="{FF2B5EF4-FFF2-40B4-BE49-F238E27FC236}">
                <a16:creationId xmlns:a16="http://schemas.microsoft.com/office/drawing/2014/main" id="{76CACC4F-C8C5-93EB-A8CD-DC5724CE7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  <p:pic>
        <p:nvPicPr>
          <p:cNvPr id="116740" name="Picture 5" descr="C:\Documents and Settings\Ray\My Documents\My Pictures\21_02.jpg">
            <a:extLst>
              <a:ext uri="{FF2B5EF4-FFF2-40B4-BE49-F238E27FC236}">
                <a16:creationId xmlns:a16="http://schemas.microsoft.com/office/drawing/2014/main" id="{98E5F174-6A27-B031-EF30-F64E43362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08325"/>
            <a:ext cx="4864100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Content Placeholder 2">
            <a:extLst>
              <a:ext uri="{FF2B5EF4-FFF2-40B4-BE49-F238E27FC236}">
                <a16:creationId xmlns:a16="http://schemas.microsoft.com/office/drawing/2014/main" id="{79A2C2B6-D4CC-FBAD-BC00-41037BF77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504238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Performing Antenna &amp; Tower Maintenance</a:t>
            </a:r>
            <a:endParaRPr lang="en-US" altLang="en-US"/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Wear appropriate safety gear.</a:t>
            </a:r>
          </a:p>
          <a:p>
            <a:pPr lvl="2" eaLnBrk="1" hangingPunct="1"/>
            <a:r>
              <a:rPr lang="en-US" altLang="en-US" sz="2800"/>
              <a:t>Climbing harness.</a:t>
            </a:r>
          </a:p>
          <a:p>
            <a:pPr lvl="2" eaLnBrk="1" hangingPunct="1"/>
            <a:r>
              <a:rPr lang="en-US" altLang="en-US" sz="2800"/>
              <a:t>Safety helmet.</a:t>
            </a:r>
          </a:p>
          <a:p>
            <a:pPr lvl="2" eaLnBrk="1" hangingPunct="1"/>
            <a:r>
              <a:rPr lang="en-US" altLang="en-US" sz="2800"/>
              <a:t>Boots or work shoes.</a:t>
            </a:r>
          </a:p>
          <a:p>
            <a:pPr lvl="2" eaLnBrk="1" hangingPunct="1"/>
            <a:r>
              <a:rPr lang="en-US" altLang="en-US" sz="2800"/>
              <a:t>Safety goggles.</a:t>
            </a:r>
          </a:p>
          <a:p>
            <a:pPr lvl="2" eaLnBrk="1" hangingPunct="1"/>
            <a:r>
              <a:rPr lang="en-US" altLang="en-US" sz="2800"/>
              <a:t>Gloves.</a:t>
            </a:r>
          </a:p>
          <a:p>
            <a:pPr lvl="2" eaLnBrk="1" hangingPunct="1"/>
            <a:r>
              <a:rPr lang="en-US" altLang="en-US" sz="2800"/>
              <a:t>Don’t forget the sunscreen!</a:t>
            </a:r>
          </a:p>
        </p:txBody>
      </p:sp>
      <p:sp>
        <p:nvSpPr>
          <p:cNvPr id="117763" name="Title 1">
            <a:extLst>
              <a:ext uri="{FF2B5EF4-FFF2-40B4-BE49-F238E27FC236}">
                <a16:creationId xmlns:a16="http://schemas.microsoft.com/office/drawing/2014/main" id="{2C7DFE70-9165-951A-CBE5-E759B3220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  <p:pic>
        <p:nvPicPr>
          <p:cNvPr id="117764" name="Picture 6" descr="C:\Documents and Settings\Ray\My Documents\My Pictures\2005.gif">
            <a:extLst>
              <a:ext uri="{FF2B5EF4-FFF2-40B4-BE49-F238E27FC236}">
                <a16:creationId xmlns:a16="http://schemas.microsoft.com/office/drawing/2014/main" id="{21675DF1-AE85-105A-F18E-14CC7912C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2392363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Content Placeholder 2">
            <a:extLst>
              <a:ext uri="{FF2B5EF4-FFF2-40B4-BE49-F238E27FC236}">
                <a16:creationId xmlns:a16="http://schemas.microsoft.com/office/drawing/2014/main" id="{9AEDD5F3-26AF-079B-9D46-163033CCA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504238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Performing Antenna &amp; Tower Maintenance</a:t>
            </a:r>
            <a:endParaRPr lang="en-US" altLang="en-US"/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Wear appropriate safety gear.</a:t>
            </a:r>
          </a:p>
          <a:p>
            <a:pPr lvl="2" eaLnBrk="1" hangingPunct="1"/>
            <a:r>
              <a:rPr lang="en-US" altLang="en-US" sz="2800"/>
              <a:t>Not just climber.</a:t>
            </a:r>
          </a:p>
          <a:p>
            <a:pPr lvl="2" eaLnBrk="1" hangingPunct="1"/>
            <a:r>
              <a:rPr lang="en-US" altLang="en-US" sz="2800"/>
              <a:t>Ground crew also.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Especially safety helmet.</a:t>
            </a:r>
          </a:p>
        </p:txBody>
      </p:sp>
      <p:sp>
        <p:nvSpPr>
          <p:cNvPr id="118787" name="Title 1">
            <a:extLst>
              <a:ext uri="{FF2B5EF4-FFF2-40B4-BE49-F238E27FC236}">
                <a16:creationId xmlns:a16="http://schemas.microsoft.com/office/drawing/2014/main" id="{4B73355D-0574-6736-01C6-C5C8E1390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Content Placeholder 2">
            <a:extLst>
              <a:ext uri="{FF2B5EF4-FFF2-40B4-BE49-F238E27FC236}">
                <a16:creationId xmlns:a16="http://schemas.microsoft.com/office/drawing/2014/main" id="{AA1DF686-ABF7-E238-1E29-FCF51A180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504238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Performing Antenna &amp; Tower Maintenance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Handheld amateur or FRS radios for communications between climbers &amp; ground crew.</a:t>
            </a:r>
          </a:p>
        </p:txBody>
      </p:sp>
      <p:sp>
        <p:nvSpPr>
          <p:cNvPr id="119811" name="Title 1">
            <a:extLst>
              <a:ext uri="{FF2B5EF4-FFF2-40B4-BE49-F238E27FC236}">
                <a16:creationId xmlns:a16="http://schemas.microsoft.com/office/drawing/2014/main" id="{9B573B8D-BEE9-6FC3-5C06-FE8737BF0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Content Placeholder 2">
            <a:extLst>
              <a:ext uri="{FF2B5EF4-FFF2-40B4-BE49-F238E27FC236}">
                <a16:creationId xmlns:a16="http://schemas.microsoft.com/office/drawing/2014/main" id="{3E9698F2-32B5-C169-5E63-B82F55BF0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504238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Performing Antenna &amp; Tower Maintenance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Before climbing:</a:t>
            </a:r>
          </a:p>
          <a:p>
            <a:pPr lvl="2" eaLnBrk="1" hangingPunct="1"/>
            <a:r>
              <a:rPr lang="en-US" altLang="en-US" sz="2800"/>
              <a:t>Inspect all guy wires &amp; hardware.</a:t>
            </a:r>
          </a:p>
          <a:p>
            <a:pPr lvl="2" eaLnBrk="1" hangingPunct="1"/>
            <a:r>
              <a:rPr lang="en-US" altLang="en-US" sz="2800"/>
              <a:t>Crank-up towers all the way down.</a:t>
            </a:r>
          </a:p>
          <a:p>
            <a:pPr lvl="2" eaLnBrk="1" hangingPunct="1"/>
            <a:r>
              <a:rPr lang="en-US" altLang="en-US" sz="2800"/>
              <a:t>Double check climbing gear -- belts, lanyards, &amp; fasteners.</a:t>
            </a:r>
          </a:p>
          <a:p>
            <a:pPr lvl="2" eaLnBrk="1" hangingPunct="1"/>
            <a:r>
              <a:rPr lang="en-US" altLang="en-US" sz="2800"/>
              <a:t>Inspect all ropes &amp; pulleys.</a:t>
            </a:r>
          </a:p>
        </p:txBody>
      </p:sp>
      <p:sp>
        <p:nvSpPr>
          <p:cNvPr id="120835" name="Title 1">
            <a:extLst>
              <a:ext uri="{FF2B5EF4-FFF2-40B4-BE49-F238E27FC236}">
                <a16:creationId xmlns:a16="http://schemas.microsoft.com/office/drawing/2014/main" id="{4DC3A718-1AD3-C1B6-5D3A-6BFF37E89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Content Placeholder 2">
            <a:extLst>
              <a:ext uri="{FF2B5EF4-FFF2-40B4-BE49-F238E27FC236}">
                <a16:creationId xmlns:a16="http://schemas.microsoft.com/office/drawing/2014/main" id="{AF85904B-5007-169E-CD2A-D8A198313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504238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Performing Antenna &amp; Tower Maintenance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Before climbing:</a:t>
            </a:r>
          </a:p>
          <a:p>
            <a:pPr lvl="2" eaLnBrk="1" hangingPunct="1"/>
            <a:r>
              <a:rPr lang="en-US" altLang="en-US" sz="2800"/>
              <a:t>Remove power from all circuits feeding the tower.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Lock-out / tag-out</a:t>
            </a:r>
            <a:r>
              <a:rPr lang="en-US" altLang="en-US"/>
              <a:t>.</a:t>
            </a:r>
          </a:p>
          <a:p>
            <a:pPr lvl="2" eaLnBrk="1" hangingPunct="1"/>
            <a:r>
              <a:rPr lang="en-US" altLang="en-US" sz="2800"/>
              <a:t>Disconnect transmitters &amp; feedlines.</a:t>
            </a:r>
          </a:p>
        </p:txBody>
      </p:sp>
      <p:sp>
        <p:nvSpPr>
          <p:cNvPr id="121859" name="Title 1">
            <a:extLst>
              <a:ext uri="{FF2B5EF4-FFF2-40B4-BE49-F238E27FC236}">
                <a16:creationId xmlns:a16="http://schemas.microsoft.com/office/drawing/2014/main" id="{14F80C93-25AF-02A9-4CF2-15DC688D4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Content Placeholder 2">
            <a:extLst>
              <a:ext uri="{FF2B5EF4-FFF2-40B4-BE49-F238E27FC236}">
                <a16:creationId xmlns:a16="http://schemas.microsoft.com/office/drawing/2014/main" id="{0BDCA5E3-CEAE-D018-47AA-0068AA0DF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504238" cy="4754563"/>
          </a:xfrm>
        </p:spPr>
        <p:txBody>
          <a:bodyPr/>
          <a:lstStyle/>
          <a:p>
            <a:pPr eaLnBrk="1" hangingPunct="1"/>
            <a:r>
              <a:rPr lang="en-US" altLang="en-US" sz="3600"/>
              <a:t>Performing Antenna &amp; Tower Maintenance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While climbing:</a:t>
            </a:r>
          </a:p>
          <a:p>
            <a:pPr lvl="2" eaLnBrk="1" hangingPunct="1"/>
            <a:r>
              <a:rPr lang="en-US" altLang="en-US" sz="2800" b="1">
                <a:solidFill>
                  <a:srgbClr val="FF0000"/>
                </a:solidFill>
              </a:rPr>
              <a:t>SLOW DOWN! </a:t>
            </a:r>
            <a:r>
              <a:rPr lang="en-US" altLang="en-US" sz="2800"/>
              <a:t>– Speed kills.</a:t>
            </a:r>
          </a:p>
          <a:p>
            <a:pPr lvl="2" eaLnBrk="1" hangingPunct="1"/>
            <a:r>
              <a:rPr lang="en-US" altLang="en-US" sz="2800"/>
              <a:t>Carabiners completely closed.</a:t>
            </a:r>
          </a:p>
          <a:p>
            <a:pPr lvl="2" eaLnBrk="1" hangingPunct="1"/>
            <a:r>
              <a:rPr lang="en-US" altLang="en-US" sz="2800"/>
              <a:t>Latch hooks with opening away from tower.</a:t>
            </a:r>
          </a:p>
          <a:p>
            <a:pPr lvl="2" eaLnBrk="1" hangingPunct="1"/>
            <a:r>
              <a:rPr lang="en-US" altLang="en-US" sz="2800" b="1">
                <a:solidFill>
                  <a:srgbClr val="FF0000"/>
                </a:solidFill>
              </a:rPr>
              <a:t>ALWAYS </a:t>
            </a:r>
            <a:r>
              <a:rPr lang="en-US" altLang="en-US" sz="2800"/>
              <a:t>use safety lanyard or redundant lanyards.</a:t>
            </a:r>
          </a:p>
        </p:txBody>
      </p:sp>
      <p:sp>
        <p:nvSpPr>
          <p:cNvPr id="122883" name="Title 1">
            <a:extLst>
              <a:ext uri="{FF2B5EF4-FFF2-40B4-BE49-F238E27FC236}">
                <a16:creationId xmlns:a16="http://schemas.microsoft.com/office/drawing/2014/main" id="{8F3A6761-9ECE-0B95-E2F3-4B9C5681D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0070C0"/>
                </a:solidFill>
              </a:rPr>
              <a:t>Outdoor Safety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>
            <a:extLst>
              <a:ext uri="{FF2B5EF4-FFF2-40B4-BE49-F238E27FC236}">
                <a16:creationId xmlns:a16="http://schemas.microsoft.com/office/drawing/2014/main" id="{8A8F281A-961A-C03B-7DE1-AB6D1500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G0B08 -- What should be done before climbing a tower that supports electrically powered devices?</a:t>
            </a:r>
          </a:p>
        </p:txBody>
      </p:sp>
      <p:sp>
        <p:nvSpPr>
          <p:cNvPr id="123907" name="Content Placeholder 2">
            <a:extLst>
              <a:ext uri="{FF2B5EF4-FFF2-40B4-BE49-F238E27FC236}">
                <a16:creationId xmlns:a16="http://schemas.microsoft.com/office/drawing/2014/main" id="{B23C7B87-99D7-77D3-CEE4-7027386F5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Notify the electric company that a person will be working on the tower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B. Make sure all circuits that supply power to the tower are locked out and tagged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Unground the base of the tower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>
            <a:extLst>
              <a:ext uri="{FF2B5EF4-FFF2-40B4-BE49-F238E27FC236}">
                <a16:creationId xmlns:a16="http://schemas.microsoft.com/office/drawing/2014/main" id="{98646452-AB9A-FC8F-40C6-CFCDD7F91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G0B08 -- What should be done before climbing a tower that supports electrically powered devices?</a:t>
            </a:r>
          </a:p>
        </p:txBody>
      </p:sp>
      <p:sp>
        <p:nvSpPr>
          <p:cNvPr id="124931" name="Content Placeholder 2">
            <a:extLst>
              <a:ext uri="{FF2B5EF4-FFF2-40B4-BE49-F238E27FC236}">
                <a16:creationId xmlns:a16="http://schemas.microsoft.com/office/drawing/2014/main" id="{0ACCBAE6-507D-2B54-CABB-70976E0E4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A. Notify the electric company that a person will be working on the tower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Make sure all circuits that supply power to the tower are locked out and tagged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C. Unground the base of the tower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A67B242B-398E-7114-75A6-DF6797AF8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G0B07 -- Which of these choices should be observed when climbing a tower using a safety harness?</a:t>
            </a: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765079D8-B570-D2FE-1CB5-DF8D716D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Always hold on to the tower with one hand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B. Confirm that the harness is rated for the weight of the climber and that it is within its allowable service life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Ensure that all heavy tools are securely fastened to the harness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A67B242B-398E-7114-75A6-DF6797AF8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G0B07 -- Which of these choices should be observed when climbing a tower using a safety harness?</a:t>
            </a: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765079D8-B570-D2FE-1CB5-DF8D716D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A. Always hold on to the tower with one hand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B. Confirm that the harness is rated for the weight of the climber and that it is within its allowable service life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C. Ensure that all heavy tools are securely fastened to the harness</a:t>
            </a:r>
          </a:p>
          <a:p>
            <a:pPr marL="519113" indent="-51911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  <p:extLst>
      <p:ext uri="{BB962C8B-B14F-4D97-AF65-F5344CB8AC3E}">
        <p14:creationId xmlns:p14="http://schemas.microsoft.com/office/powerpoint/2010/main" val="48092107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>
            <a:extLst>
              <a:ext uri="{FF2B5EF4-FFF2-40B4-BE49-F238E27FC236}">
                <a16:creationId xmlns:a16="http://schemas.microsoft.com/office/drawing/2014/main" id="{FC74B28A-AD41-8FFA-7579-5A0A1EDFD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0" y="0"/>
            <a:ext cx="7239000" cy="1981200"/>
          </a:xfrm>
        </p:spPr>
        <p:txBody>
          <a:bodyPr/>
          <a:lstStyle/>
          <a:p>
            <a:r>
              <a:rPr lang="en-US" altLang="en-US" sz="9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130051" name="Picture 5" descr="C:\Users\Ray\Pictures\thumbnailCAZDA8WN.jpg">
            <a:extLst>
              <a:ext uri="{FF2B5EF4-FFF2-40B4-BE49-F238E27FC236}">
                <a16:creationId xmlns:a16="http://schemas.microsoft.com/office/drawing/2014/main" id="{7AB6E38D-69F8-17B4-8506-9A14546D3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0"/>
            <a:ext cx="6072188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>
            <a:extLst>
              <a:ext uri="{FF2B5EF4-FFF2-40B4-BE49-F238E27FC236}">
                <a16:creationId xmlns:a16="http://schemas.microsoft.com/office/drawing/2014/main" id="{830EFB78-1A8D-E8F5-1E49-4EEBA0F9F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9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Week</a:t>
            </a:r>
          </a:p>
        </p:txBody>
      </p:sp>
      <p:sp>
        <p:nvSpPr>
          <p:cNvPr id="131075" name="Subtitle 2">
            <a:extLst>
              <a:ext uri="{FF2B5EF4-FFF2-40B4-BE49-F238E27FC236}">
                <a16:creationId xmlns:a16="http://schemas.microsoft.com/office/drawing/2014/main" id="{3D4D24A9-DE3D-F857-40BA-441682E002DB}"/>
              </a:ext>
            </a:extLst>
          </p:cNvPr>
          <p:cNvSpPr txBox="1">
            <a:spLocks/>
          </p:cNvSpPr>
          <p:nvPr/>
        </p:nvSpPr>
        <p:spPr bwMode="auto">
          <a:xfrm rot="10800000" flipV="1">
            <a:off x="14288" y="30480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9600" b="1">
                <a:latin typeface="Rockwell" panose="02060603020205020403" pitchFamily="18" charset="0"/>
                <a:ea typeface="AngsanaUPC" panose="02020603050405020304" pitchFamily="18" charset="-34"/>
              </a:rPr>
              <a:t>Exam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8160</TotalTime>
  <Words>5537</Words>
  <Application>Microsoft Office PowerPoint</Application>
  <PresentationFormat>On-screen Show (4:3)</PresentationFormat>
  <Paragraphs>701</Paragraphs>
  <Slides>127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127</vt:i4>
      </vt:variant>
    </vt:vector>
  </HeadingPairs>
  <TitlesOfParts>
    <vt:vector size="132" baseType="lpstr">
      <vt:lpstr>Arial</vt:lpstr>
      <vt:lpstr>Calibri</vt:lpstr>
      <vt:lpstr>Rockwell</vt:lpstr>
      <vt:lpstr>Wingdings 2</vt:lpstr>
      <vt:lpstr>Office Theme</vt:lpstr>
      <vt:lpstr>General License Class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Electrical Safety</vt:lpstr>
      <vt:lpstr>G0B10 -- Which of the following is a danger from lead-tin solder?</vt:lpstr>
      <vt:lpstr>G0B10 -- Which of the following is a danger from lead-tin solder?</vt:lpstr>
      <vt:lpstr>G0B06 -- Which of the following is covered by the National Electrical Code?</vt:lpstr>
      <vt:lpstr>G0B06 -- Which of the following is covered by the National Electrical Code?</vt:lpstr>
      <vt:lpstr>G0B02 -- According to the National Electrical Code, what is the minimum wire size that may be used safely for wiring with a 20 ampere circuit breaker?</vt:lpstr>
      <vt:lpstr>G0B02 -- According to the National Electrical Code, what is the minimum wire size that may be used safely for wiring with a 20 ampere circuit breaker?</vt:lpstr>
      <vt:lpstr>G0B03 -- Which size of fuse or circuit breaker would be appropriate to use with a circuit that uses AWG number 14 wiring?</vt:lpstr>
      <vt:lpstr>G0B03 -- Which size of fuse or circuit breaker would be appropriate to use with a circuit that uses AWG number 14 wiring?</vt:lpstr>
      <vt:lpstr>G0B01 -- Which wire or wires in a four-conductor 240 VAC circuit should be attached to fuses or circuit breakers?</vt:lpstr>
      <vt:lpstr>G0B01 -- Which wire or wires in a four-conductor 240 VAC circuit should be attached to fuses or circuit breakers?</vt:lpstr>
      <vt:lpstr>G0B05 -- Which of the following conditions will cause a ground fault circuit interrupter (GFCI) to disconnect AC power?</vt:lpstr>
      <vt:lpstr>G0B05 -- Which of the following conditions will cause a ground fault circuit interrupter (GFCI) to disconnect AC power?</vt:lpstr>
      <vt:lpstr>G0B12 -- What is the purpose of a power supply interlock?</vt:lpstr>
      <vt:lpstr>G0B12 -- What is the purpose of a power supply interlock?</vt:lpstr>
      <vt:lpstr>G0B09 -- Which of the following is true of an emergency generator installation?</vt:lpstr>
      <vt:lpstr>G0B09 -- Which of the following is true of an emergency generator installation?</vt:lpstr>
      <vt:lpstr>G4C07 -- Why should soldered joints not be used in lightning protection ground connections?</vt:lpstr>
      <vt:lpstr>G4C07 -- Why should soldered joints not be used in lightning protection ground connections?</vt:lpstr>
      <vt:lpstr>G0B04 -- Where should the station’s lightning protection ground system be located?</vt:lpstr>
      <vt:lpstr>G0B04 -- Where should the station’s lightning protection ground system be located?</vt:lpstr>
      <vt:lpstr>G0B11 -- Which of the following is required for lightning protection ground rods?</vt:lpstr>
      <vt:lpstr>G0B11 -- Which of the following is required for lightning protection ground rods?</vt:lpstr>
      <vt:lpstr>G0B13 -- Where should lightning arrestors be located?</vt:lpstr>
      <vt:lpstr>G0B13 -- Where should lightning arrestors be located?</vt:lpstr>
      <vt:lpstr>Break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</vt:lpstr>
      <vt:lpstr>RF Exposure Evaluation Methods</vt:lpstr>
      <vt:lpstr>RF Exposure Evaluation Methods</vt:lpstr>
      <vt:lpstr>PowerPoint Presentation</vt:lpstr>
      <vt:lpstr>RF Exposure</vt:lpstr>
      <vt:lpstr>RF Exposure</vt:lpstr>
      <vt:lpstr>RF Exposure</vt:lpstr>
      <vt:lpstr>G0A02 -- Which of the following is used to determine RF exposure from a transmitted signal?</vt:lpstr>
      <vt:lpstr>G0A02 -- Which of the following is used to determine RF exposure from a transmitted signal?</vt:lpstr>
      <vt:lpstr>G0A12 [1.1307(1)(b)(3)(i)(A)] -- What stations are subject to the FCC rules on RF exposure?</vt:lpstr>
      <vt:lpstr>G0A12 [1.1307(1)(b)(3)(i)(A)] -- What stations are subject to the FCC rules on RF exposure?</vt:lpstr>
      <vt:lpstr>G0A06 [97.13(c)(2), 1.1307(1)(b)(3)(i)] -- What must you do if your station fails to meet the FCC RF exposure exemption criteria?</vt:lpstr>
      <vt:lpstr>G0A06 [97.13(c)(2), 1.1307(1)(b)(3)(i)] -- What must you do if your station fails to meet the FCC RF exposure exemption criteria?</vt:lpstr>
      <vt:lpstr>G0A01 -- What is one way that RF energy can affect human body tissue?</vt:lpstr>
      <vt:lpstr>G0A01 -- What is one way that RF energy can affect human body tissue?</vt:lpstr>
      <vt:lpstr>G0A04 -- What does "time averaging" mean when evaluating RF radiation exposure?</vt:lpstr>
      <vt:lpstr>G0A04 -- What does "time averaging" mean when evaluating RF radiation exposure?</vt:lpstr>
      <vt:lpstr>G0A07 -- What is the effect of modulation duty cycle on RF exposure?</vt:lpstr>
      <vt:lpstr>G0A07 -- What is the effect of modulation duty cycle on RF exposure?</vt:lpstr>
      <vt:lpstr>G0A08 [97.13(c)(2)] -- Which of the following steps must an amateur operator take to ensure compliance with RF safety regulations?</vt:lpstr>
      <vt:lpstr>G0A08 [97.13(c)(2)] -- Which of the following steps must an amateur operator take to ensure compliance with RF safety regulations?</vt:lpstr>
      <vt:lpstr>G0A09 -- What type of instrument can be used to accurately measure an RF field strength?</vt:lpstr>
      <vt:lpstr>G0A09 -- What type of instrument can be used to accurately measure an RF field strength?</vt:lpstr>
      <vt:lpstr>G0A03 [97.13(c)(1)] -- How can you determine that your station complies with FCC RF exposure regulations?</vt:lpstr>
      <vt:lpstr>G0A03 [97.13(c)(1)] -- How can you determine that your station complies with FCC RF exposure regulations?</vt:lpstr>
      <vt:lpstr>G0A05 [97.13(c)(2), 1.1307(b)]  -- What must you do if an evaluation of your station shows that the RF energy radiated by your station exceeds permissible limits for possible human absorption?</vt:lpstr>
      <vt:lpstr>G0A05 [97.13(c)(2), 1.1307(b)]  -- What must you do if an evaluation of your station shows that the RF energy radiated by your station exceeds permissible limits for possible human absorption?</vt:lpstr>
      <vt:lpstr>G0A10 -- What should be done if evaluation shows that a neighbor might experience more than the allowable limit of RF exposure from the main lobe of a directional antenna?</vt:lpstr>
      <vt:lpstr>G0A10 -- What should be done if evaluation shows that a neighbor might experience more than the allowable limit of RF exposure from the main lobe of a directional antenna?</vt:lpstr>
      <vt:lpstr>G0A11 -- What precaution should you take if you install an indoor transmitting antenna?</vt:lpstr>
      <vt:lpstr>G0A11 -- What precaution should you take if you install an indoor transmitting antenna?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Outdoor Safety</vt:lpstr>
      <vt:lpstr>G0B08 -- What should be done before climbing a tower that supports electrically powered devices?</vt:lpstr>
      <vt:lpstr>G0B08 -- What should be done before climbing a tower that supports electrically powered devices?</vt:lpstr>
      <vt:lpstr>G0B07 -- Which of these choices should be observed when climbing a tower using a safety harness?</vt:lpstr>
      <vt:lpstr>G0B07 -- Which of these choices should be observed when climbing a tower using a safety harness?</vt:lpstr>
      <vt:lpstr>Questions?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Ray</dc:creator>
  <cp:lastModifiedBy>Edward Shuman</cp:lastModifiedBy>
  <cp:revision>581</cp:revision>
  <dcterms:created xsi:type="dcterms:W3CDTF">2012-01-23T15:35:48Z</dcterms:created>
  <dcterms:modified xsi:type="dcterms:W3CDTF">2023-12-29T17:38:19Z</dcterms:modified>
</cp:coreProperties>
</file>